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embeddedFontLst>
    <p:embeddedFont>
      <p:font typeface="Roboto" panose="020B060402020202020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8C5E60-E89D-4B64-983C-BE37200A20E8}">
  <a:tblStyle styleId="{C78C5E60-E89D-4B64-983C-BE37200A20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9" d="100"/>
          <a:sy n="139" d="100"/>
        </p:scale>
        <p:origin x="19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a261ae391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a261ae391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8a261ae391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8a261ae391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a261ae391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8a261ae391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8a261ae391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8a261ae391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8a261ae391_0_1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8a261ae391_0_1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name="adj" fmla="val 16667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4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>
            <a:spLocks noGrp="1"/>
          </p:cNvSpPr>
          <p:nvPr>
            <p:ph type="title" hasCustomPrompt="1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>
            <a:spLocks noGrp="1"/>
          </p:cNvSpPr>
          <p:nvPr>
            <p:ph type="body" idx="1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accent4"/>
        </a:solidFill>
        <a:effectLst/>
      </p:bgPr>
    </p:bg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rot="10800000" flipH="1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rot="10800000" flipH="1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rot="10800000" flipH="1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0" name="Google Shape;50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rot="10800000" flipH="1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10"/>
          <p:cNvSpPr/>
          <p:nvPr/>
        </p:nvSpPr>
        <p:spPr>
          <a:xfrm rot="10800000" flipH="1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0"/>
          <p:cNvSpPr txBox="1">
            <a:spLocks noGrp="1"/>
          </p:cNvSpPr>
          <p:nvPr>
            <p:ph type="body" idx="1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aterial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>
            <a:spLocks noGrp="1"/>
          </p:cNvSpPr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Years 7-10 Religion</a:t>
            </a:r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subTitle" idx="1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CORE SUBJECT</a:t>
            </a:r>
            <a:endParaRPr/>
          </a:p>
        </p:txBody>
      </p:sp>
      <p:pic>
        <p:nvPicPr>
          <p:cNvPr id="69" name="Google Shape;69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5"/>
            <a:ext cx="1571625" cy="1009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556875" y="134505"/>
            <a:ext cx="1400175" cy="1076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Religious Education at Marian College</a:t>
            </a:r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>
            <a:off x="136850" y="1703850"/>
            <a:ext cx="8913600" cy="3439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Context: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Catholic School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Rural Area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Ballarat Diocese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Brigidine Sisters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Kildare Ministries</a:t>
            </a: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CONTEXT IS IMPORTANT AS IT HELPS TO SHAPE OUR IDENTITY, WHICH IS OUR STARTING POINT ON OUR SEARCH FOR MEANING IN A COMPLEX WORLD</a:t>
            </a:r>
            <a:endParaRPr/>
          </a:p>
        </p:txBody>
      </p:sp>
      <p:pic>
        <p:nvPicPr>
          <p:cNvPr id="77" name="Google Shape;7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484894" y="1770700"/>
            <a:ext cx="5565629" cy="255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5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Brigidine and Kildare Ministries Identity</a:t>
            </a:r>
            <a:endParaRPr/>
          </a:p>
        </p:txBody>
      </p:sp>
      <p:sp>
        <p:nvSpPr>
          <p:cNvPr id="85" name="Google Shape;85;p15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Brigidine Founders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Kildare Ministries Values</a:t>
            </a:r>
            <a:endParaRPr/>
          </a:p>
        </p:txBody>
      </p:sp>
      <p:pic>
        <p:nvPicPr>
          <p:cNvPr id="86" name="Google Shape;8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407575" y="1714500"/>
            <a:ext cx="2321975" cy="3419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1340700" y="2705899"/>
            <a:ext cx="2196850" cy="219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Ballarat Diocese- Awakenings</a:t>
            </a:r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Awakenings curriculum aims to provide students with an informed religious response to the search for meaning and the questions of life.</a:t>
            </a: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supportive setting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Recognises and celebrates difference with dialogue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Opportunities to move from purely academic studies to an invitation to encounter the presence of God.</a:t>
            </a:r>
            <a:endParaRPr/>
          </a:p>
        </p:txBody>
      </p:sp>
      <p:pic>
        <p:nvPicPr>
          <p:cNvPr id="96" name="Google Shape;9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Awakenings- Strands</a:t>
            </a:r>
            <a:endParaRPr/>
          </a:p>
        </p:txBody>
      </p:sp>
      <p:pic>
        <p:nvPicPr>
          <p:cNvPr id="103" name="Google Shape;10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5" name="Google Shape;105;p17"/>
          <p:cNvGraphicFramePr/>
          <p:nvPr/>
        </p:nvGraphicFramePr>
        <p:xfrm>
          <a:off x="952500" y="20002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{C78C5E60-E89D-4B64-983C-BE37200A20E8}</a:tableStyleId>
              </a:tblPr>
              <a:tblGrid>
                <a:gridCol w="241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1000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Each unit in RE will incorporate at least 2 “strands” to help guide the learning</a:t>
                      </a:r>
                      <a:endParaRPr/>
                    </a:p>
                  </a:txBody>
                  <a:tcPr marL="91425" marR="91425" marT="91425" marB="914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Christian Ethics: Personal and Social</a:t>
                      </a:r>
                      <a:endParaRPr sz="1800">
                        <a:solidFill>
                          <a:schemeClr val="lt2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Church and Tradition</a:t>
                      </a:r>
                      <a:endParaRPr sz="1800">
                        <a:solidFill>
                          <a:schemeClr val="lt2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God, Religion and Society</a:t>
                      </a:r>
                      <a:endParaRPr sz="1800">
                        <a:solidFill>
                          <a:schemeClr val="lt2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 gridSpan="3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>
                        <a:solidFill>
                          <a:schemeClr val="lt2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6" name="Google Shape;106;p17"/>
          <p:cNvGraphicFramePr/>
          <p:nvPr/>
        </p:nvGraphicFramePr>
        <p:xfrm>
          <a:off x="963450" y="34708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{C78C5E60-E89D-4B64-983C-BE37200A20E8}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Prayer, Liturgy and Sacraments</a:t>
                      </a:r>
                      <a:endParaRPr sz="1800">
                        <a:solidFill>
                          <a:schemeClr val="lt2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chemeClr val="lt2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Scripture, Israel and Jesus</a:t>
                      </a:r>
                      <a:endParaRPr sz="1800">
                        <a:solidFill>
                          <a:schemeClr val="lt2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91425" marB="914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D9EEB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8"/>
          <p:cNvSpPr txBox="1">
            <a:spLocks noGrp="1"/>
          </p:cNvSpPr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further information</a:t>
            </a:r>
            <a:endParaRPr/>
          </a:p>
        </p:txBody>
      </p:sp>
      <p:sp>
        <p:nvSpPr>
          <p:cNvPr id="112" name="Google Shape;112;p18"/>
          <p:cNvSpPr txBox="1">
            <a:spLocks noGrp="1"/>
          </p:cNvSpPr>
          <p:nvPr>
            <p:ph type="body" idx="1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sz="3900"/>
              <a:t>seast@mcararat.catholic.edu.au</a:t>
            </a:r>
            <a:endParaRPr sz="3900"/>
          </a:p>
        </p:txBody>
      </p:sp>
      <p:pic>
        <p:nvPicPr>
          <p:cNvPr id="113" name="Google Shape;11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850" y="134502"/>
            <a:ext cx="1012125" cy="650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71023" y="134502"/>
            <a:ext cx="786027" cy="60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158</Words>
  <Application>Microsoft Office PowerPoint</Application>
  <PresentationFormat>On-screen Show (16:9)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Roboto</vt:lpstr>
      <vt:lpstr>Arial</vt:lpstr>
      <vt:lpstr>Material</vt:lpstr>
      <vt:lpstr>Years 7-10 Religion</vt:lpstr>
      <vt:lpstr>Religious Education at Marian College</vt:lpstr>
      <vt:lpstr>Our Brigidine and Kildare Ministries Identity</vt:lpstr>
      <vt:lpstr>Ballarat Diocese- Awakenings</vt:lpstr>
      <vt:lpstr>Awakenings- Strands</vt:lpstr>
      <vt:lpstr>For further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Years 7-10 Religion</dc:title>
  <dc:creator>Leonie McGuckian</dc:creator>
  <cp:lastModifiedBy>Leonie McGuckian</cp:lastModifiedBy>
  <cp:revision>1</cp:revision>
  <dcterms:modified xsi:type="dcterms:W3CDTF">2020-07-24T02:49:27Z</dcterms:modified>
</cp:coreProperties>
</file>