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oboto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italic.fntdata"/><Relationship Id="rId14" Type="http://schemas.openxmlformats.org/officeDocument/2006/relationships/font" Target="fonts/Roboto-bold.fntdata"/><Relationship Id="rId16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261ae39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261ae39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a261ae391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a261ae391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a261ae391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a261ae391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8a261ae39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8a261ae3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b44c395b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b44c395b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261ae391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a261ae3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.jpg"/><Relationship Id="rId6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0.jpg"/><Relationship Id="rId6" Type="http://schemas.openxmlformats.org/officeDocument/2006/relationships/image" Target="../media/image11.jpg"/><Relationship Id="rId7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TECHNOLOGIES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2"/>
            <a:ext cx="8222100" cy="68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&amp; TECHNOLOGIES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TECHNOLOGIES</a:t>
            </a:r>
            <a:endParaRPr/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5"/>
            <a:ext cx="157162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6875" y="134505"/>
            <a:ext cx="1400175" cy="107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YEAR 9 - 2021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471900" y="1919075"/>
            <a:ext cx="8222100" cy="315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1" lang="en" sz="2000">
                <a:solidFill>
                  <a:srgbClr val="000000"/>
                </a:solidFill>
              </a:rPr>
              <a:t>You must select </a:t>
            </a:r>
            <a:r>
              <a:rPr b="1" lang="en" sz="2000" u="sng">
                <a:solidFill>
                  <a:srgbClr val="000000"/>
                </a:solidFill>
              </a:rPr>
              <a:t>ONE</a:t>
            </a:r>
            <a:r>
              <a:rPr b="1" lang="en" sz="2000">
                <a:solidFill>
                  <a:srgbClr val="000000"/>
                </a:solidFill>
              </a:rPr>
              <a:t> Art &amp; </a:t>
            </a:r>
            <a:r>
              <a:rPr b="1" lang="en" sz="2000" u="sng">
                <a:solidFill>
                  <a:srgbClr val="000000"/>
                </a:solidFill>
              </a:rPr>
              <a:t>ONE</a:t>
            </a:r>
            <a:r>
              <a:rPr b="1" lang="en" sz="2000">
                <a:solidFill>
                  <a:srgbClr val="000000"/>
                </a:solidFill>
              </a:rPr>
              <a:t> Technology Subject.</a:t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</a:pPr>
            <a:r>
              <a:rPr b="1" lang="en" sz="2000">
                <a:solidFill>
                  <a:srgbClr val="000000"/>
                </a:solidFill>
              </a:rPr>
              <a:t>You then must select </a:t>
            </a:r>
            <a:r>
              <a:rPr b="1" lang="en" sz="2000" u="sng">
                <a:solidFill>
                  <a:srgbClr val="000000"/>
                </a:solidFill>
              </a:rPr>
              <a:t>FOUR</a:t>
            </a:r>
            <a:r>
              <a:rPr b="1" lang="en" sz="2000">
                <a:solidFill>
                  <a:srgbClr val="000000"/>
                </a:solidFill>
              </a:rPr>
              <a:t> other electives from Arts, Technologies or General electives.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b="1" lang="en" sz="2000">
                <a:solidFill>
                  <a:srgbClr val="000000"/>
                </a:solidFill>
              </a:rPr>
              <a:t>Electives follow the Design Process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0925" y="2634250"/>
            <a:ext cx="2369524" cy="236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TECHNOLOGIES ELECTIVES - YEAR 9</a:t>
            </a:r>
            <a:endParaRPr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471900" y="1919075"/>
            <a:ext cx="82221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Computer Aided Design					Jewellery Making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Digital Technologies					</a:t>
            </a:r>
            <a:r>
              <a:rPr b="1" lang="en" sz="2000">
                <a:solidFill>
                  <a:srgbClr val="000000"/>
                </a:solidFill>
              </a:rPr>
              <a:t>Textiles: Clothing Solutions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Woodwork &amp; Plastics 1 &amp;/or 2			Cooking for Celebration</a:t>
            </a:r>
            <a:r>
              <a:rPr b="1" lang="en" sz="2000">
                <a:solidFill>
                  <a:srgbClr val="000000"/>
                </a:solidFill>
              </a:rPr>
              <a:t>			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Metal Engineering 1 &amp;/or 2				</a:t>
            </a:r>
            <a:r>
              <a:rPr b="1" lang="en" sz="2000">
                <a:solidFill>
                  <a:srgbClr val="000000"/>
                </a:solidFill>
              </a:rPr>
              <a:t>Multicultural Cooking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Systems Mechatronics	</a:t>
            </a:r>
            <a:r>
              <a:rPr lang="en">
                <a:solidFill>
                  <a:srgbClr val="000000"/>
                </a:solidFill>
              </a:rPr>
              <a:t>										</a:t>
            </a:r>
            <a:endParaRPr/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471900" y="1790400"/>
            <a:ext cx="8222100" cy="32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8875" y="1919075"/>
            <a:ext cx="2918452" cy="2918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41075" y="1876537"/>
            <a:ext cx="3003523" cy="3003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3285137" y="2206061"/>
            <a:ext cx="3242751" cy="2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5400000">
            <a:off x="5994128" y="2190125"/>
            <a:ext cx="3197871" cy="23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850" y="2010950"/>
            <a:ext cx="3491101" cy="2618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SAMPLE WORK</a:t>
            </a:r>
            <a:endParaRPr/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5" name="Google Shape;11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4871099" y="2218026"/>
            <a:ext cx="3297400" cy="2462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903426" y="2216836"/>
            <a:ext cx="3287926" cy="2455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INFORMATION</a:t>
            </a:r>
            <a:endParaRPr/>
          </a:p>
        </p:txBody>
      </p:sp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71900" y="1919075"/>
            <a:ext cx="8222100" cy="31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Megan Shea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Head of Technologies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sheam@mcararat.catholic.edu.au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Speak to: Year 9 Technology Teachers (Mrs Spalding, Mr Peatt, Mrs Shea, Mr Stewart, Mrs Venn, Mrs Whatley)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Refer to: Subject handbooks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000000"/>
                </a:solidFill>
              </a:rPr>
              <a:t>Check us out on Instagram: foodandtechatmarianararat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850" y="134502"/>
            <a:ext cx="1012125" cy="6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1023" y="134502"/>
            <a:ext cx="786027" cy="60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2025" y="3859566"/>
            <a:ext cx="1601975" cy="11237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