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a261ae391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a261ae391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261ae391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261ae391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a261ae391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a261ae391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a261ae391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a261ae391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9 Music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ELECTIVE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9 Music</a:t>
            </a:r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Popular Music Studies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Music Technology</a:t>
            </a:r>
            <a:endParaRPr sz="2600"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9 Music- Popular Music Studies</a:t>
            </a:r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History of Popular Music 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Genres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Artists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Composing/ Improvising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Performing</a:t>
            </a:r>
            <a:endParaRPr sz="2300"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9 Music- Music Technology</a:t>
            </a:r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Use of Technology to create music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Use of Technology to record music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Creating and recording music in a variety of styles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Use of Computer Software</a:t>
            </a:r>
            <a:endParaRPr sz="2300"/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Further Information</a:t>
            </a:r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200"/>
              <a:t>seast@mcararat.catholic.edu.au</a:t>
            </a:r>
            <a:endParaRPr sz="4200"/>
          </a:p>
        </p:txBody>
      </p:sp>
      <p:pic>
        <p:nvPicPr>
          <p:cNvPr id="101" name="Google Shape;10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On-screen Show (16:9)</PresentationFormat>
  <Paragraphs>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Roboto</vt:lpstr>
      <vt:lpstr>Material</vt:lpstr>
      <vt:lpstr>YEAR 9 Music</vt:lpstr>
      <vt:lpstr>Year 9 Music</vt:lpstr>
      <vt:lpstr>Year 9 Music- Popular Music Studies</vt:lpstr>
      <vt:lpstr>Year 9 Music- Music Technology</vt:lpstr>
      <vt:lpstr>For Further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Music</dc:title>
  <cp:lastModifiedBy>Leonie McGuckian</cp:lastModifiedBy>
  <cp:revision>1</cp:revision>
  <dcterms:modified xsi:type="dcterms:W3CDTF">2020-07-27T03:55:50Z</dcterms:modified>
</cp:coreProperties>
</file>