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c8d9f7a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c8d9f7a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8d9f7aa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8d9f7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c3229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c3229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smansell@mcararat.catholic.edu.a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210825"/>
            <a:ext cx="8222100" cy="15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LANGUAGE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09"/>
            <a:ext cx="82221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endParaRPr/>
          </a:p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ELECTIVE: </a:t>
            </a:r>
            <a:endParaRPr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CHINESE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YR 9 ELECTIVE: CHINESE 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 9 Chinese is offered as a semester long elective.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interested in developing their Chinese are encouraged to choose Chinese for both Semester One and Semester Two.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Course content focuses on building upon knowledge about Chinese culture and customs and pronunciation of  Pinyin. 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300" y="3975850"/>
            <a:ext cx="1498424" cy="99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YR 9 ELECTIVE: CHINESE 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71900" y="1755525"/>
            <a:ext cx="8222100" cy="33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One: Food and Festivals: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develop the skills needed for daily living such as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purchasing food items and ordering in a restaurant.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focus on learning about Chinese culture through the study of Chinese food festivals and foods associated with different festivals.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may participate in practical examples such as sampling or cooking Chinese food.    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1275" y="1900675"/>
            <a:ext cx="1779122" cy="118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YR 9 ELECTIVE: CHINESE 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Two: Travel and Holidays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develop the language skills required for travelling such as asking for directions, purchasing items and planning for a holiday.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study popular Chinese  holiday destinations and activities as well as learning about customs and visitors should adhere to.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9750" y="533200"/>
            <a:ext cx="2581325" cy="193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LANGUAGES 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71900" y="1747325"/>
            <a:ext cx="8222100" cy="32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about either the elective or core subject please contact: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Mrs Stephanie Mansell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of English and Languages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smansell@mcararat.catholic.edu.au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speak to Ms Guan (Chinese teacher)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