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Roboto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bold.fntdata"/><Relationship Id="rId14" Type="http://schemas.openxmlformats.org/officeDocument/2006/relationships/font" Target="fonts/Roboto-regular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d7644b2b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d7644b2b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a261ae39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a261ae39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a261ae391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a261ae39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a261ae39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a261ae39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c08aa8ad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c08aa8ad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c08aa8ad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8c08aa8ad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c7bfb35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c7bfb35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10" Type="http://schemas.openxmlformats.org/officeDocument/2006/relationships/image" Target="../media/image3.png"/><Relationship Id="rId9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26.png"/><Relationship Id="rId7" Type="http://schemas.openxmlformats.org/officeDocument/2006/relationships/image" Target="../media/image5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1" Type="http://schemas.openxmlformats.org/officeDocument/2006/relationships/image" Target="../media/image24.jpg"/><Relationship Id="rId10" Type="http://schemas.openxmlformats.org/officeDocument/2006/relationships/image" Target="../media/image22.jpg"/><Relationship Id="rId9" Type="http://schemas.openxmlformats.org/officeDocument/2006/relationships/image" Target="../media/image23.jpg"/><Relationship Id="rId5" Type="http://schemas.openxmlformats.org/officeDocument/2006/relationships/image" Target="../media/image21.jpg"/><Relationship Id="rId6" Type="http://schemas.openxmlformats.org/officeDocument/2006/relationships/image" Target="../media/image31.png"/><Relationship Id="rId7" Type="http://schemas.openxmlformats.org/officeDocument/2006/relationships/image" Target="../media/image19.jpg"/><Relationship Id="rId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0" Type="http://schemas.openxmlformats.org/officeDocument/2006/relationships/image" Target="../media/image14.png"/><Relationship Id="rId9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7.png"/><Relationship Id="rId8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8.jp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9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Arts Faculty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Electives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5"/>
            <a:ext cx="157162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6875" y="134505"/>
            <a:ext cx="1400175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0" y="304800"/>
            <a:ext cx="7557600" cy="1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Electives</a:t>
            </a:r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550900" y="1956050"/>
            <a:ext cx="7508400" cy="28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Font typeface="Roboto"/>
              <a:buChar char="●"/>
            </a:pPr>
            <a:r>
              <a:rPr lang="en" sz="3100">
                <a:latin typeface="Roboto"/>
                <a:ea typeface="Roboto"/>
                <a:cs typeface="Roboto"/>
                <a:sym typeface="Roboto"/>
              </a:rPr>
              <a:t>Photography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Font typeface="Roboto"/>
              <a:buChar char="●"/>
            </a:pPr>
            <a:r>
              <a:rPr lang="en" sz="3100">
                <a:latin typeface="Roboto"/>
                <a:ea typeface="Roboto"/>
                <a:cs typeface="Roboto"/>
                <a:sym typeface="Roboto"/>
              </a:rPr>
              <a:t>Ceramics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Font typeface="Roboto"/>
              <a:buChar char="●"/>
            </a:pPr>
            <a:r>
              <a:rPr lang="en" sz="3100">
                <a:latin typeface="Roboto"/>
                <a:ea typeface="Roboto"/>
                <a:cs typeface="Roboto"/>
                <a:sym typeface="Roboto"/>
              </a:rPr>
              <a:t>Art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Font typeface="Roboto"/>
              <a:buChar char="●"/>
            </a:pPr>
            <a:r>
              <a:rPr lang="en" sz="3100">
                <a:latin typeface="Roboto"/>
                <a:ea typeface="Roboto"/>
                <a:cs typeface="Roboto"/>
                <a:sym typeface="Roboto"/>
              </a:rPr>
              <a:t>Drawing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Font typeface="Roboto"/>
              <a:buChar char="●"/>
            </a:pPr>
            <a:r>
              <a:rPr lang="en" sz="3100">
                <a:latin typeface="Roboto"/>
                <a:ea typeface="Roboto"/>
                <a:cs typeface="Roboto"/>
                <a:sym typeface="Roboto"/>
              </a:rPr>
              <a:t>Visual Communication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0650" y="3232876"/>
            <a:ext cx="1910651" cy="191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0" y="304800"/>
            <a:ext cx="7557600" cy="1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Photography</a:t>
            </a:r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" y="1690987"/>
            <a:ext cx="2655349" cy="176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7">
            <a:alphaModFix/>
          </a:blip>
          <a:srcRect b="-16600" l="0" r="0" t="16599"/>
          <a:stretch/>
        </p:blipFill>
        <p:spPr>
          <a:xfrm>
            <a:off x="2655350" y="1690975"/>
            <a:ext cx="4300300" cy="22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00" y="3309079"/>
            <a:ext cx="2655350" cy="183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55350" y="2955725"/>
            <a:ext cx="2346139" cy="218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51290" y="1690975"/>
            <a:ext cx="2292710" cy="344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Ceramics</a:t>
            </a:r>
            <a:endParaRPr sz="3900"/>
          </a:p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014611" y="1911761"/>
            <a:ext cx="1453677" cy="10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550" y="1713025"/>
            <a:ext cx="6479573" cy="3536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5071900" y="1818447"/>
            <a:ext cx="1509873" cy="113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8">
            <a:alphaModFix/>
          </a:blip>
          <a:srcRect b="0" l="15466" r="12998" t="0"/>
          <a:stretch/>
        </p:blipFill>
        <p:spPr>
          <a:xfrm>
            <a:off x="7269550" y="1696350"/>
            <a:ext cx="1874449" cy="12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6948199" y="2893093"/>
            <a:ext cx="2570803" cy="192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4808790" y="3479964"/>
            <a:ext cx="2825646" cy="211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5400000">
            <a:off x="-315761" y="3144837"/>
            <a:ext cx="2526149" cy="1894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5301" y="1669058"/>
            <a:ext cx="13976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4498" y="1696450"/>
            <a:ext cx="2923226" cy="205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Art</a:t>
            </a:r>
            <a:endParaRPr sz="3900"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678900"/>
            <a:ext cx="3828473" cy="34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96725" y="1669050"/>
            <a:ext cx="1723924" cy="16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96725" y="3202575"/>
            <a:ext cx="3116850" cy="194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13575" y="3433075"/>
            <a:ext cx="2658425" cy="171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954900" y="586425"/>
            <a:ext cx="8633100" cy="92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Drawing</a:t>
            </a:r>
            <a:endParaRPr sz="3900"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5">
            <a:alphaModFix/>
          </a:blip>
          <a:srcRect b="18763" l="15339" r="15436" t="13301"/>
          <a:stretch/>
        </p:blipFill>
        <p:spPr>
          <a:xfrm rot="-2">
            <a:off x="2879975" y="1691302"/>
            <a:ext cx="3171301" cy="246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6">
            <a:alphaModFix/>
          </a:blip>
          <a:srcRect b="30026" l="11395" r="12983" t="29286"/>
          <a:stretch/>
        </p:blipFill>
        <p:spPr>
          <a:xfrm>
            <a:off x="-55975" y="1719124"/>
            <a:ext cx="2924999" cy="241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7">
            <a:alphaModFix/>
          </a:blip>
          <a:srcRect b="29285" l="12908" r="4344" t="25466"/>
          <a:stretch/>
        </p:blipFill>
        <p:spPr>
          <a:xfrm>
            <a:off x="2895403" y="3133400"/>
            <a:ext cx="2691723" cy="196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8">
            <a:alphaModFix/>
          </a:blip>
          <a:srcRect b="11979" l="25613" r="25986" t="0"/>
          <a:stretch/>
        </p:blipFill>
        <p:spPr>
          <a:xfrm>
            <a:off x="6628241" y="1719125"/>
            <a:ext cx="2510535" cy="342437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270388" y="2598700"/>
            <a:ext cx="2925000" cy="12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Personal drawing choice of meaningful objects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Drawings of paper sculptures, using limited tones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275" y="1691650"/>
            <a:ext cx="2576475" cy="19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Visual </a:t>
            </a:r>
            <a:r>
              <a:rPr lang="en" sz="3600"/>
              <a:t>Communication</a:t>
            </a:r>
            <a:endParaRPr sz="3800"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691651"/>
            <a:ext cx="2883025" cy="345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6350" y="1691650"/>
            <a:ext cx="2428933" cy="19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35885" y="1691649"/>
            <a:ext cx="2008116" cy="19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9 Art electives </a:t>
            </a:r>
            <a:endParaRPr/>
          </a:p>
        </p:txBody>
      </p:sp>
      <p:sp>
        <p:nvSpPr>
          <p:cNvPr id="148" name="Google Shape;148;p20"/>
          <p:cNvSpPr txBox="1"/>
          <p:nvPr>
            <p:ph idx="1" type="body"/>
          </p:nvPr>
        </p:nvSpPr>
        <p:spPr>
          <a:xfrm>
            <a:off x="471900" y="1919075"/>
            <a:ext cx="66153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More information?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Barb Venn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Head of Arts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bvenn@mcararat.catholic.edu.au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Arts Faculty teachers.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Subject handbooks on </a:t>
            </a:r>
            <a:r>
              <a:rPr b="1" lang="en" sz="2000">
                <a:solidFill>
                  <a:srgbClr val="000000"/>
                </a:solidFill>
              </a:rPr>
              <a:t>Marian</a:t>
            </a:r>
            <a:r>
              <a:rPr b="1" lang="en" sz="2000">
                <a:solidFill>
                  <a:srgbClr val="000000"/>
                </a:solidFill>
              </a:rPr>
              <a:t> College Website</a:t>
            </a:r>
            <a:endParaRPr b="1" sz="2000">
              <a:solidFill>
                <a:srgbClr val="000000"/>
              </a:solidFill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chiaroscuro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