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ca2d6549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ca2d6549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a261ae39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a261ae39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ca2d65497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ca2d6549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a261ae39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a261ae39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a261ae39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a261ae39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a261ae39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a261ae39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ca2d6549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ca2d6549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ca2d6549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ca2d6549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a2d6549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ca2d6549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ca2d6549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ca2d6549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ca2d6549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ca2d6549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ca2d6549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ca2d6549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26.jpg"/><Relationship Id="rId7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23.jpg"/><Relationship Id="rId7" Type="http://schemas.openxmlformats.org/officeDocument/2006/relationships/image" Target="../media/image21.jpg"/><Relationship Id="rId8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8 TECHNOLOGIES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22"/>
            <a:ext cx="8222100" cy="6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&amp; TECHNOLOGIES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TECHNOLOGIES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Design: continued</a:t>
            </a:r>
            <a:endParaRPr/>
          </a:p>
        </p:txBody>
      </p:sp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471900" y="1919075"/>
            <a:ext cx="82221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The Design brief and specifications.  Students design, modify and construct a product for a client.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Students draw a simple circuit using recognisable symbols and then build a device that requires a circuit.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6463" y="3292975"/>
            <a:ext cx="28479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2348" y="3492975"/>
            <a:ext cx="2054550" cy="149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728800" y="1810978"/>
            <a:ext cx="3808597" cy="285644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WORK</a:t>
            </a:r>
            <a:endParaRPr/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471900" y="1790400"/>
            <a:ext cx="8222100" cy="32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02789">
            <a:off x="-20674" y="1666197"/>
            <a:ext cx="3988020" cy="299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2893124" y="1021136"/>
            <a:ext cx="4134977" cy="310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3276" y="2861675"/>
            <a:ext cx="2791927" cy="208532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WORK</a:t>
            </a:r>
            <a:endParaRPr/>
          </a:p>
        </p:txBody>
      </p:sp>
      <p:sp>
        <p:nvSpPr>
          <p:cNvPr id="176" name="Google Shape;176;p24"/>
          <p:cNvSpPr txBox="1"/>
          <p:nvPr>
            <p:ph idx="1" type="body"/>
          </p:nvPr>
        </p:nvSpPr>
        <p:spPr>
          <a:xfrm>
            <a:off x="471900" y="1790400"/>
            <a:ext cx="8222100" cy="32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3583325" y="134499"/>
            <a:ext cx="4537776" cy="338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95200" y="2571750"/>
            <a:ext cx="3089852" cy="230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750" y="1865800"/>
            <a:ext cx="3931299" cy="293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INFORMATION</a:t>
            </a:r>
            <a:endParaRPr/>
          </a:p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471900" y="1919075"/>
            <a:ext cx="8222100" cy="31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Megan Shea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Head of Technologies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sheam@mcararat.catholic.edu.au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Speak to: Year 8 Technology Teachers (Mrs North, Mr Peatt, Mrs Spalding, Mr Stewart, Mrs Venn, Mrs Wilson, Mrs Weir)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Refer to: Subject handbooks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Check us out on Instagram: foodandtechatmarianararat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2475" y="3765133"/>
            <a:ext cx="1790350" cy="1255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100" y="3031150"/>
            <a:ext cx="2000902" cy="200090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8 - 2021</a:t>
            </a:r>
            <a:endParaRPr/>
          </a:p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471900" y="1780450"/>
            <a:ext cx="8672100" cy="32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 u="sng">
                <a:solidFill>
                  <a:srgbClr val="000000"/>
                </a:solidFill>
              </a:rPr>
              <a:t>All</a:t>
            </a:r>
            <a:r>
              <a:rPr b="1" lang="en">
                <a:solidFill>
                  <a:srgbClr val="000000"/>
                </a:solidFill>
              </a:rPr>
              <a:t> Year 7 students participate in a variety of Technology subjects throughout the year.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There are </a:t>
            </a:r>
            <a:r>
              <a:rPr b="1" lang="en" u="sng">
                <a:solidFill>
                  <a:srgbClr val="000000"/>
                </a:solidFill>
              </a:rPr>
              <a:t>four</a:t>
            </a:r>
            <a:r>
              <a:rPr b="1" lang="en">
                <a:solidFill>
                  <a:srgbClr val="000000"/>
                </a:solidFill>
              </a:rPr>
              <a:t> Technology subjects taught for a Semester </a:t>
            </a:r>
            <a:r>
              <a:rPr b="1" lang="en" u="sng">
                <a:solidFill>
                  <a:srgbClr val="000000"/>
                </a:solidFill>
              </a:rPr>
              <a:t>only </a:t>
            </a:r>
            <a:r>
              <a:rPr b="1" lang="en">
                <a:solidFill>
                  <a:srgbClr val="000000"/>
                </a:solidFill>
              </a:rPr>
              <a:t>and run for a double period each week:</a:t>
            </a:r>
            <a:endParaRPr b="1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lang="en">
                <a:solidFill>
                  <a:srgbClr val="000000"/>
                </a:solidFill>
              </a:rPr>
              <a:t>Digital Technology		- Product Design</a:t>
            </a:r>
            <a:endParaRPr b="1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- Home Economics		- Textiles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Technologies</a:t>
            </a:r>
            <a:endParaRPr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471900" y="1919075"/>
            <a:ext cx="82221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Students are actively engaged in the processes of analysing problems, designing, developing and evaluating digital solutions, and creating and sharing information using computers.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Students learn to safely and ethically create digital solutions. These solutions and information are created through the application of computational, design and systems thinking, and technical skills.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							</a:t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4950" y="277900"/>
            <a:ext cx="1828800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Technologies: continued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471900" y="1919075"/>
            <a:ext cx="82221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00"/>
                </a:solidFill>
              </a:rPr>
              <a:t>Course Content:</a:t>
            </a:r>
            <a:endParaRPr b="1" u="sng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Web design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Spreadsheets &amp; Infographics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Coding with Swift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1563" y="182487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6800" y="3830825"/>
            <a:ext cx="15049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42713" y="182486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56163" y="3672713"/>
            <a:ext cx="254317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Economics</a:t>
            </a:r>
            <a:endParaRPr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471900" y="1919075"/>
            <a:ext cx="82221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The focus for this subject is to extend the students from the basic principles of food preparation and production taught in Year 7.  The emphasis is on practical application.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00"/>
                </a:solidFill>
              </a:rPr>
              <a:t>Course Content:</a:t>
            </a:r>
            <a:endParaRPr b="1" u="sng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Safety in the kitchen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000000"/>
              </a:solidFill>
            </a:endParaRPr>
          </a:p>
          <a:p>
            <a:pPr indent="0" lvl="0" marL="22860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34500"/>
            <a:ext cx="2738175" cy="14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Economics</a:t>
            </a:r>
            <a:endParaRPr/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471900" y="1919075"/>
            <a:ext cx="82221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Practical sessions producing a range of savoury and sweet items.  The recipes used add a progression from what was taught in Year 7.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Cooking terms and definitions.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Evaluation of practical sessions.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Home cooking as an extension of their practical work.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1598" y="2769550"/>
            <a:ext cx="2141250" cy="160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2575" y="3937700"/>
            <a:ext cx="2458475" cy="116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Textiles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471900" y="1919075"/>
            <a:ext cx="82221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Students continue to develop their fibre and fabric knowledge and skills, to design and produce a range of products.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They develop their sewing machine skills and knowledge, and basic construction processes to create useful products.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Their understanding of the design brief, the design process and the design elements continue to develop.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6125" y="275700"/>
            <a:ext cx="352425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Textiles: continued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471900" y="1919075"/>
            <a:ext cx="82221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Course Content: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Fibre and fabric properties and characteristics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Basic sewing machine and construction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Surface embellishment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The design brief and specifications</a:t>
            </a:r>
            <a:endParaRPr b="1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5288" y="284973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0000" y="784713"/>
            <a:ext cx="1924050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5700" y="3273275"/>
            <a:ext cx="1719600" cy="17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Design</a:t>
            </a:r>
            <a:endParaRPr/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471900" y="1919075"/>
            <a:ext cx="82221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This unit covers two areas of study – Materials and Systems. Students focus on the social and environmental implications of using various materials.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They use prior knowledge and a range of tools and equipment including some power tools to construct their products.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3325" y="72400"/>
            <a:ext cx="2284775" cy="15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