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a261ae39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a261ae39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a261ae391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a261ae39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a261ae391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a261ae391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c6d5afd4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c6d5afd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c6d5afd4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c6d5afd4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144150"/>
            <a:ext cx="8222100" cy="160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ENGLISH   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27"/>
            <a:ext cx="8222100" cy="10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ENGLISH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English: Overview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English is a core subject at Year 8.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three key areas for learning and assessment in English at Year 8 include: reading and viewing, writing, and speaking and listening.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learning tasks and study of texts each semester are constructed around an over-arching idea such as ‘Knowing self and knowing others’ and ‘Perspectives and Values’. 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English: Reading and viewing 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77962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extend the skills established in Year 7 English and continue to extend their academic and passive vocabulary by reading and viewing and thinking critically texts.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engage in regular reading practices and study a range of printed and multi-modal texts. They also participate in a Wide Reading program.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Contemporary social issues featured in the media are also studied.  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8920" y="4191925"/>
            <a:ext cx="1367150" cy="911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English: Writing 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build upon writing skills established in Year 7. They write for different audiences and purposes using forms such as personal reflections, creative writing, analytical writing and persuasive writing.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Drafting, editing, responding to feedback and reflecting on the writing process are key skills that students develop.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develop their understanding of the mechanics of the English language through class activities and the Education Perfect program.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79125" y="3783796"/>
            <a:ext cx="1012124" cy="781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English: Speaking and listening</a:t>
            </a:r>
            <a:endParaRPr/>
          </a:p>
        </p:txBody>
      </p:sp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/>
              <a:t>Listening skills are constantly practiced in the English classroom.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are encouraged to listen respectfully to each other and to learn from each other.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Class and small group discussions are a frequent feature. 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practice their ability to articulate ideas verbally through a range of informal and formal oral activities.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85975" y="4194650"/>
            <a:ext cx="914550" cy="91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</a:t>
            </a:r>
            <a:r>
              <a:rPr lang="en"/>
              <a:t>r 8 Learning Enhancement: Literacy</a:t>
            </a:r>
            <a:endParaRPr/>
          </a:p>
        </p:txBody>
      </p:sp>
      <p:sp>
        <p:nvSpPr>
          <p:cNvPr id="111" name="Google Shape;111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Additional support is offered to students to are below benchmark standards in reading, writing and/or comprehension.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support may be offered in addition to the core English classes. </a:t>
            </a:r>
            <a:endParaRPr/>
          </a:p>
        </p:txBody>
      </p:sp>
      <p:pic>
        <p:nvPicPr>
          <p:cNvPr id="112" name="Google Shape;11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94151" y="4074235"/>
            <a:ext cx="1012125" cy="7432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English</a:t>
            </a:r>
            <a:endParaRPr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more information  about Year 8 English please contact: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Mrs Stephanie Mansell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Head of English and Languages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smansell@mcararat.catholic.edu.au</a:t>
            </a:r>
            <a:endParaRPr/>
          </a:p>
        </p:txBody>
      </p:sp>
      <p:pic>
        <p:nvPicPr>
          <p:cNvPr id="121" name="Google Shape;12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