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Roboto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Roboto-bold.fntdata"/><Relationship Id="rId12" Type="http://schemas.openxmlformats.org/officeDocument/2006/relationships/font" Target="fonts/Robo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-boldItalic.fntdata"/><Relationship Id="rId14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a261ae39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a261ae39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a261ae391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a261ae391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a261ae391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a261ae39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c075b559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c075b559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67d1c88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67d1c88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7.jpg"/><Relationship Id="rId6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1" Type="http://schemas.openxmlformats.org/officeDocument/2006/relationships/image" Target="../media/image5.png"/><Relationship Id="rId10" Type="http://schemas.openxmlformats.org/officeDocument/2006/relationships/image" Target="../media/image3.png"/><Relationship Id="rId12" Type="http://schemas.openxmlformats.org/officeDocument/2006/relationships/image" Target="../media/image4.png"/><Relationship Id="rId9" Type="http://schemas.openxmlformats.org/officeDocument/2006/relationships/image" Target="../media/image21.jpg"/><Relationship Id="rId5" Type="http://schemas.openxmlformats.org/officeDocument/2006/relationships/image" Target="../media/image17.jpg"/><Relationship Id="rId6" Type="http://schemas.openxmlformats.org/officeDocument/2006/relationships/image" Target="../media/image10.jpg"/><Relationship Id="rId7" Type="http://schemas.openxmlformats.org/officeDocument/2006/relationships/image" Target="../media/image6.jpg"/><Relationship Id="rId8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20.jpg"/><Relationship Id="rId7" Type="http://schemas.openxmlformats.org/officeDocument/2006/relationships/image" Target="../media/image12.jpg"/><Relationship Id="rId8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Relationship Id="rId7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8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Arts Faculty</a:t>
            </a:r>
            <a:endParaRPr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Art</a:t>
            </a: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5"/>
            <a:ext cx="157162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6875" y="134505"/>
            <a:ext cx="1400175" cy="10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Perspective drawing - Line and Colour</a:t>
            </a:r>
            <a:endParaRPr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 rotWithShape="1">
          <a:blip r:embed="rId5">
            <a:alphaModFix/>
          </a:blip>
          <a:srcRect b="10047" l="6890" r="5551" t="0"/>
          <a:stretch/>
        </p:blipFill>
        <p:spPr>
          <a:xfrm rot="10800000">
            <a:off x="23924" y="1732751"/>
            <a:ext cx="4411026" cy="339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6">
            <a:alphaModFix/>
          </a:blip>
          <a:srcRect b="10572" l="3366" r="6380" t="5982"/>
          <a:stretch/>
        </p:blipFill>
        <p:spPr>
          <a:xfrm rot="10800000">
            <a:off x="4513925" y="1831874"/>
            <a:ext cx="4491950" cy="31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Printmaking Lino  - Line and Space</a:t>
            </a:r>
            <a:endParaRPr/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479200" y="1700925"/>
            <a:ext cx="2549825" cy="339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7600" y="1713468"/>
            <a:ext cx="1371600" cy="182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9025" y="3119375"/>
            <a:ext cx="1663976" cy="19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7452575" y="1906575"/>
            <a:ext cx="1923425" cy="14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6298576" y="1476873"/>
            <a:ext cx="1407850" cy="187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24000" y="1732475"/>
            <a:ext cx="2131601" cy="21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2852756"/>
            <a:ext cx="3434400" cy="229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22797" y="3442147"/>
            <a:ext cx="1663975" cy="166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/>
        </p:nvSpPr>
        <p:spPr>
          <a:xfrm>
            <a:off x="481500" y="880125"/>
            <a:ext cx="7192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Archibald </a:t>
            </a: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Portrait</a:t>
            </a: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Prize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302307"/>
            <a:ext cx="3273226" cy="184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7425" y="309176"/>
            <a:ext cx="2855850" cy="342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655375"/>
            <a:ext cx="3085350" cy="17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85350" y="1667325"/>
            <a:ext cx="3476173" cy="347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49227" y="3270400"/>
            <a:ext cx="2855851" cy="190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125" y="1802900"/>
            <a:ext cx="2853626" cy="326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5825" y="1582527"/>
            <a:ext cx="2659749" cy="356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1039075" y="470250"/>
            <a:ext cx="74709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Observational</a:t>
            </a: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drawing - Tone</a:t>
            </a:r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7400" y="2972300"/>
            <a:ext cx="3301324" cy="21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6526" y="1683101"/>
            <a:ext cx="2717400" cy="204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-1882012" y="2306288"/>
            <a:ext cx="4717425" cy="7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8 Art</a:t>
            </a:r>
            <a:endParaRPr/>
          </a:p>
        </p:txBody>
      </p:sp>
      <p:sp>
        <p:nvSpPr>
          <p:cNvPr id="123" name="Google Shape;123;p18"/>
          <p:cNvSpPr txBox="1"/>
          <p:nvPr>
            <p:ph idx="1" type="body"/>
          </p:nvPr>
        </p:nvSpPr>
        <p:spPr>
          <a:xfrm>
            <a:off x="471900" y="1919075"/>
            <a:ext cx="66153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More information?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Barb Venn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Head of Arts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bvenn@mcararat.catholic.edu.au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Arts Faculty teachers.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Subject handbooks on Marian College Website</a:t>
            </a:r>
            <a:endParaRPr b="1" sz="2000">
              <a:solidFill>
                <a:srgbClr val="000000"/>
              </a:solidFill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