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a261ae391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a261ae391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ea96aadf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ea96aadf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c5859c21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c5859c21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8c5859c218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8c5859c218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144150"/>
            <a:ext cx="8222100" cy="160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7 LANGUAGE 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460950" y="2797353"/>
            <a:ext cx="8222100" cy="130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CHINESE</a:t>
            </a:r>
            <a:endParaRPr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7 Language: Chinese</a:t>
            </a:r>
            <a:endParaRPr/>
          </a:p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students study Chinese in Year 7  and Year 8 as a second language learner.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Chinese is a core subject.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Why a second language? Learning a second language extends students’ literacy skills as well as their capacity to communicate. It also strengthens their understanding of language and culture.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43475" y="4011700"/>
            <a:ext cx="1388749" cy="104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7 Language: Chinese</a:t>
            </a:r>
            <a:endParaRPr/>
          </a:p>
        </p:txBody>
      </p:sp>
      <p:sp>
        <p:nvSpPr>
          <p:cNvPr id="85" name="Google Shape;85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Why Chinese?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Ararat has a strong Chinese heritage which stems from the gold rush era when Chinese travellers passed through Ararat on their way from South Australia to the Victorian goldfields.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Chinese (Mandarin) is a widely spoken language and with over 1.28 billion speakers, hence  it is one of the most widely spoken languages in the world.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                                                         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5"/>
          <p:cNvPicPr preferRelativeResize="0"/>
          <p:nvPr/>
        </p:nvPicPr>
        <p:blipFill rotWithShape="1">
          <a:blip r:embed="rId5">
            <a:alphaModFix/>
          </a:blip>
          <a:srcRect b="3172" l="-141131" r="-141131" t="-285435"/>
          <a:stretch/>
        </p:blipFill>
        <p:spPr>
          <a:xfrm>
            <a:off x="1346597" y="0"/>
            <a:ext cx="6450806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7 Language: Chinese</a:t>
            </a:r>
            <a:endParaRPr/>
          </a:p>
        </p:txBody>
      </p:sp>
      <p:sp>
        <p:nvSpPr>
          <p:cNvPr id="94" name="Google Shape;94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focus in Chinese is on building student understanding of Chinese culture and customs and learning about the Chinese language system.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Students will focus on Chinese (Pinyin)  character writing, learning about Chinese festivals and learning practical Chinese expressions. 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98575" y="3780833"/>
            <a:ext cx="1012125" cy="11791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7 Language: Chinese</a:t>
            </a:r>
            <a:endParaRPr/>
          </a:p>
        </p:txBody>
      </p:sp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more information please contact: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Mrs Stephanie Mansell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Head of English and Languages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smansell@mcararat.catholic.edu.au</a:t>
            </a:r>
            <a:endParaRPr/>
          </a:p>
        </p:txBody>
      </p:sp>
      <p:pic>
        <p:nvPicPr>
          <p:cNvPr id="104" name="Google Shape;10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