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Roboto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Roboto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italic.fntdata"/><Relationship Id="rId14" Type="http://schemas.openxmlformats.org/officeDocument/2006/relationships/font" Target="fonts/Roboto-bold.fntdata"/><Relationship Id="rId16" Type="http://schemas.openxmlformats.org/officeDocument/2006/relationships/font" Target="fonts/Robo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8a261ae391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8a261ae391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8a261ae391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8a261ae391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8a261ae391_0_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8a261ae391_0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8a261ae391_0_1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8a261ae391_0_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8c6dc4448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8c6dc4448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8c5859c218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8c5859c218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fmla="val 16667" name="adj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4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/>
          <p:nvPr>
            <p:ph hasCustomPrompt="1"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/>
          <p:nvPr>
            <p:ph idx="1" type="body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accent4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flipH="1" rot="10800000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7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0"/>
          <p:cNvSpPr/>
          <p:nvPr/>
        </p:nvSpPr>
        <p:spPr>
          <a:xfrm flipH="1" rot="10800000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0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56" name="Google Shape;56;p1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terial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6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D9EEB"/>
        </a:solid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/>
          <p:nvPr>
            <p:ph type="ctrTitle"/>
          </p:nvPr>
        </p:nvSpPr>
        <p:spPr>
          <a:xfrm>
            <a:off x="390525" y="1144150"/>
            <a:ext cx="8222100" cy="160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YEAR 7 ENGLISH </a:t>
            </a:r>
            <a:endParaRPr/>
          </a:p>
        </p:txBody>
      </p:sp>
      <p:sp>
        <p:nvSpPr>
          <p:cNvPr id="68" name="Google Shape;68;p13"/>
          <p:cNvSpPr txBox="1"/>
          <p:nvPr>
            <p:ph idx="1" type="subTitle"/>
          </p:nvPr>
        </p:nvSpPr>
        <p:spPr>
          <a:xfrm>
            <a:off x="460950" y="2797353"/>
            <a:ext cx="8222100" cy="130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ENGLISH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9" name="Google Shape;69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6850" y="134505"/>
            <a:ext cx="1571625" cy="1009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556875" y="134505"/>
            <a:ext cx="1400175" cy="1076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D9EEB"/>
        </a:soli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Year  7 English: Overview </a:t>
            </a:r>
            <a:endParaRPr/>
          </a:p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English is a core subject. All Year 7 students study English.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Students build the skills which underpin all secondary English.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three key areas for learning and assessment in English at Year 7 include: </a:t>
            </a:r>
            <a:r>
              <a:rPr lang="en"/>
              <a:t>reading</a:t>
            </a:r>
            <a:r>
              <a:rPr lang="en"/>
              <a:t> and </a:t>
            </a:r>
            <a:r>
              <a:rPr lang="en"/>
              <a:t>viewing</a:t>
            </a:r>
            <a:r>
              <a:rPr lang="en"/>
              <a:t>, writing, and speaking and listening. 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"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 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77" name="Google Shape;77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6850" y="134502"/>
            <a:ext cx="1012125" cy="650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171023" y="134502"/>
            <a:ext cx="786027" cy="604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734869" y="3944875"/>
            <a:ext cx="1370890" cy="767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D9EEB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Year 7 English: Reading and viewing</a:t>
            </a:r>
            <a:endParaRPr/>
          </a:p>
        </p:txBody>
      </p:sp>
      <p:sp>
        <p:nvSpPr>
          <p:cNvPr id="85" name="Google Shape;85;p15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 seek to broaden students’ understandings of the world around them by reading a </a:t>
            </a:r>
            <a:r>
              <a:rPr lang="en"/>
              <a:t>variety</a:t>
            </a:r>
            <a:r>
              <a:rPr lang="en"/>
              <a:t> of texts that focus on a range of social issues. </a:t>
            </a:r>
            <a:endParaRPr sz="15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Students will study at least one novel each semester, as well as a range of text types (such as films, short stories, poetry, newspaper articles etc..). The focus is on understanding text types, developing vocabulary and interpreting and inferring meanings in texts.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Wide Reading Program provides students with opportunities to </a:t>
            </a:r>
            <a:r>
              <a:rPr lang="en"/>
              <a:t>pursue</a:t>
            </a:r>
            <a:r>
              <a:rPr lang="en"/>
              <a:t> individual reading interests. 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86" name="Google Shape;8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6850" y="134502"/>
            <a:ext cx="1012125" cy="650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171023" y="134502"/>
            <a:ext cx="786027" cy="604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D9EEB"/>
        </a:solid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6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Year 7 English Writing </a:t>
            </a:r>
            <a:endParaRPr/>
          </a:p>
        </p:txBody>
      </p:sp>
      <p:sp>
        <p:nvSpPr>
          <p:cNvPr id="93" name="Google Shape;93;p16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Students practice writing for a variety of purposes and audiences using different forms.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Writing tasks may include formal responses to texts, creative pieces, persuasive pieces and personal/ reflective pieces.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An understanding of punctuation, grammar and spelling is essential for writing. The online program ‘Education Perfect’ assists students with learning these aspects of the English language.  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94" name="Google Shape;9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6850" y="134502"/>
            <a:ext cx="1012125" cy="650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171023" y="134502"/>
            <a:ext cx="786027" cy="604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83700" y="4017400"/>
            <a:ext cx="1278354" cy="9374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D9EEB"/>
        </a:solid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7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Year 7 English: Speaking and Listening</a:t>
            </a:r>
            <a:endParaRPr/>
          </a:p>
        </p:txBody>
      </p:sp>
      <p:sp>
        <p:nvSpPr>
          <p:cNvPr id="102" name="Google Shape;102;p17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Listening skills are constantly practiced in the English classroom.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Students are encouraged to listen respectfully to each other and to learn from each other.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Class and small group discussions are a frequent feature.  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Students practice their ability to articulate ideas verbally through a range of informal and formal oral activities. </a:t>
            </a:r>
            <a:endParaRPr/>
          </a:p>
        </p:txBody>
      </p:sp>
      <p:pic>
        <p:nvPicPr>
          <p:cNvPr id="103" name="Google Shape;10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6850" y="134502"/>
            <a:ext cx="1012125" cy="650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171023" y="134502"/>
            <a:ext cx="786027" cy="604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422125" y="4011650"/>
            <a:ext cx="2041299" cy="10441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D9EEB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8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Yr 7 Learning </a:t>
            </a:r>
            <a:r>
              <a:rPr lang="en"/>
              <a:t>Enhancement (LEN) - Literacy</a:t>
            </a:r>
            <a:r>
              <a:rPr lang="en"/>
              <a:t> </a:t>
            </a:r>
            <a:endParaRPr/>
          </a:p>
        </p:txBody>
      </p:sp>
      <p:sp>
        <p:nvSpPr>
          <p:cNvPr id="111" name="Google Shape;111;p18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Additional support is offered to students who are below benchmark standards in reading, writing and/or comprehension.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00"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This support may be offered in addition to the core English classes.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12" name="Google Shape;11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6850" y="134502"/>
            <a:ext cx="1012125" cy="650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171023" y="134502"/>
            <a:ext cx="786027" cy="604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894151" y="4074235"/>
            <a:ext cx="1012125" cy="7432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D9EEB"/>
        </a:solid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9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Year 7 English</a:t>
            </a:r>
            <a:endParaRPr/>
          </a:p>
        </p:txBody>
      </p:sp>
      <p:sp>
        <p:nvSpPr>
          <p:cNvPr id="120" name="Google Shape;120;p19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 more information please contact: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Mrs Stephanie Mansell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Head of English and Languages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smansell@mcararat.catholic.edu.au</a:t>
            </a:r>
            <a:endParaRPr/>
          </a:p>
        </p:txBody>
      </p:sp>
      <p:pic>
        <p:nvPicPr>
          <p:cNvPr id="121" name="Google Shape;121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6850" y="134502"/>
            <a:ext cx="1012125" cy="650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171023" y="134502"/>
            <a:ext cx="786027" cy="604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