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a1a09fc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a1a09fc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jpg"/><Relationship Id="rId6" Type="http://schemas.openxmlformats.org/officeDocument/2006/relationships/image" Target="../media/image1.jpg"/><Relationship Id="rId7" Type="http://schemas.openxmlformats.org/officeDocument/2006/relationships/image" Target="../media/image7.jp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0.png"/><Relationship Id="rId7" Type="http://schemas.openxmlformats.org/officeDocument/2006/relationships/image" Target="../media/image4.jpg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jpg"/><Relationship Id="rId6" Type="http://schemas.openxmlformats.org/officeDocument/2006/relationships/image" Target="../media/image17.jpg"/><Relationship Id="rId7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3.jpg"/><Relationship Id="rId5" Type="http://schemas.openxmlformats.org/officeDocument/2006/relationships/image" Target="../media/image15.png"/><Relationship Id="rId6" Type="http://schemas.openxmlformats.org/officeDocument/2006/relationships/image" Target="../media/image18.jpg"/><Relationship Id="rId7" Type="http://schemas.openxmlformats.org/officeDocument/2006/relationships/image" Target="../media/image12.png"/><Relationship Id="rId8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Arts Faculty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Art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5550" y="1653331"/>
            <a:ext cx="4653576" cy="349016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352925" y="831025"/>
            <a:ext cx="77475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Ceramics - Texture and Form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6">
            <a:alphaModFix/>
          </a:blip>
          <a:srcRect b="-20289" l="-27478" r="13270" t="20290"/>
          <a:stretch/>
        </p:blipFill>
        <p:spPr>
          <a:xfrm>
            <a:off x="-714525" y="3066550"/>
            <a:ext cx="2970076" cy="3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0900" y="1681850"/>
            <a:ext cx="2139202" cy="285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8">
            <a:alphaModFix/>
          </a:blip>
          <a:srcRect b="19438" l="0" r="0" t="26731"/>
          <a:stretch/>
        </p:blipFill>
        <p:spPr>
          <a:xfrm>
            <a:off x="0" y="1681850"/>
            <a:ext cx="2257677" cy="162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Painting - Colour, </a:t>
            </a:r>
            <a:r>
              <a:rPr lang="en"/>
              <a:t>contrast</a:t>
            </a:r>
            <a:r>
              <a:rPr lang="en"/>
              <a:t> and proportion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24299"/>
            <a:ext cx="3168188" cy="34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6425" y="1724300"/>
            <a:ext cx="2097102" cy="34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8100" y="1754650"/>
            <a:ext cx="3290602" cy="329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8">
            <a:alphaModFix/>
          </a:blip>
          <a:srcRect b="5553" l="17671" r="15795" t="13369"/>
          <a:stretch/>
        </p:blipFill>
        <p:spPr>
          <a:xfrm rot="-5400000">
            <a:off x="4526361" y="1835013"/>
            <a:ext cx="3424176" cy="312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Indigenous Artworks - Pattern and repetition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" y="1666425"/>
            <a:ext cx="2550651" cy="34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2225" y="1700575"/>
            <a:ext cx="4689047" cy="344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5050" y="1700575"/>
            <a:ext cx="2427775" cy="34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- Line and Balance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2050" y="1839150"/>
            <a:ext cx="2978924" cy="30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0075" y="2802725"/>
            <a:ext cx="3511152" cy="234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7996" y="1578776"/>
            <a:ext cx="2673526" cy="35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72925" y="1442750"/>
            <a:ext cx="1238499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53275" y="1271020"/>
            <a:ext cx="2027350" cy="15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chiaroscuro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7  Art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471900" y="1919075"/>
            <a:ext cx="6615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More information?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Barb Venn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Arts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bvenn@mcararat.catholic.edu.au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Arts Faculty teachers.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Subject handbooks on </a:t>
            </a:r>
            <a:r>
              <a:rPr b="1" lang="en" sz="2000">
                <a:solidFill>
                  <a:srgbClr val="000000"/>
                </a:solidFill>
              </a:rPr>
              <a:t>Marian</a:t>
            </a:r>
            <a:r>
              <a:rPr b="1" lang="en" sz="2000">
                <a:solidFill>
                  <a:srgbClr val="000000"/>
                </a:solidFill>
              </a:rPr>
              <a:t> College Website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