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Roboto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a261ae391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a261ae391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a261ae391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a261ae391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a261ae391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a261ae391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a261ae391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a261ae391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12 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Religion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 One</a:t>
            </a:r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Religion at Year 12 is an internal program that runs for 2 periods per week.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Term One focuses on Retreat at the beginning and settling into Year 12 with good study habits.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second half of the term is used for the preparation and presentation of the Way of the Cross to the school community.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 Two</a:t>
            </a:r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Has a focus on Social Justice with a group research task on a contemporary social justice issue.</a:t>
            </a:r>
            <a:endParaRPr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 Three</a:t>
            </a:r>
            <a:endParaRPr/>
          </a:p>
        </p:txBody>
      </p:sp>
      <p:sp>
        <p:nvSpPr>
          <p:cNvPr id="92" name="Google Shape;92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Has a major focus on our primary school charity, a kindergarten on the island of Bhola in Bangladesh.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is through the Co-Id foundation. (referred to as ‘Fred Hyde’ at Marian).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term cultimates in a celebration of the school through Marian Day and Fred Hyde Friday which is includes the now traditional ‘Marian’s Got Talent’.</a:t>
            </a:r>
            <a:endParaRPr/>
          </a:p>
        </p:txBody>
      </p:sp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Term Four</a:t>
            </a:r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Is used as extra study and preparation for Exams as well as organising the logistics around Graduation Mass and celebratory dinner.</a:t>
            </a:r>
            <a:endParaRPr/>
          </a:p>
        </p:txBody>
      </p:sp>
      <p:pic>
        <p:nvPicPr>
          <p:cNvPr id="101" name="Google Shape;10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On-screen Show (16:9)</PresentationFormat>
  <Paragraphs>14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Roboto</vt:lpstr>
      <vt:lpstr>Material</vt:lpstr>
      <vt:lpstr>Year 12 </vt:lpstr>
      <vt:lpstr>Term One</vt:lpstr>
      <vt:lpstr>Term Two</vt:lpstr>
      <vt:lpstr>Term Three</vt:lpstr>
      <vt:lpstr>Term Four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12 </dc:title>
  <dc:creator>Leonie McGuckian</dc:creator>
  <cp:lastModifiedBy>Leonie McGuckian</cp:lastModifiedBy>
  <cp:revision>1</cp:revision>
  <dcterms:modified xsi:type="dcterms:W3CDTF">2020-07-24T02:47:41Z</dcterms:modified>
</cp:coreProperties>
</file>