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2715a0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d2715a0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&amp; 12 ENGLISH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VCE ENGLISH 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and  English: 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English: Units 1 and 2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Year 12 English: Units 3 and 4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order to achieve their VCE Certificate students must successfully complete studies from the English group (ie English or Literature).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0498" y="4015849"/>
            <a:ext cx="1501200" cy="10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English: UNIT 1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unit student read and respond to texts creatively and analytically. They analyse arguments the use of persuasive language. 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Outcome 1: Reading and Creating Texts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An analytical essay and a creative response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Presenting argument and language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Argument analysis and creation of a text to position an audience (oral presentation)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2150" y="2439538"/>
            <a:ext cx="905250" cy="13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English: UNIT 2 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71900" y="1730900"/>
            <a:ext cx="8222100" cy="31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unit  students compare the presentation of ideas, issues and themes in two texts. They analyse argument and language in texts and create their own texts to position an audience.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Outcome 1: Reading and comparing  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Comparative essay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Analysing argument and language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Argument analysis and create a text which presents a point of view.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3950" y="2436864"/>
            <a:ext cx="1012125" cy="150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3625" y="2436875"/>
            <a:ext cx="1012125" cy="152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12 English: UNIT 3 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471900" y="1919075"/>
            <a:ext cx="82221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study how features of text create meaning and influence interpretation. They analyse ideas and values in texts and consider how these influence readers.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Outcome 1: Reading and responding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An analytical essay and a creative response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Analysing and presenting argument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An a</a:t>
            </a:r>
            <a:r>
              <a:rPr lang="en"/>
              <a:t>rgument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8500" y="3937925"/>
            <a:ext cx="1869350" cy="11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9775" y="2618575"/>
            <a:ext cx="732758" cy="11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12 English: UNIT 4 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71900" y="1919075"/>
            <a:ext cx="8222100" cy="31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compare the presentation of ideas, issues and themes in texts and present an oral presentation.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Outcome 1: Reading and responding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 comparative analysis of two texts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Analysing and presenting argument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An oral presentation on a current media issue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year exam 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7725" y="2320446"/>
            <a:ext cx="1012125" cy="151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1375" y="2264217"/>
            <a:ext cx="1012125" cy="157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and 12 English 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5164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 please contact: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Mrs Stephanie Mansell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Head of English and Languages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smansell@mcararat.catholic.edu.au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