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Roboto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a261ae391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a261ae391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e653e69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e653e69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e653e691b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8e653e691b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e653e691b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e653e691b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5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a261ae391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8a261ae391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11 Religion</a:t>
            </a:r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Religion and Society 2</a:t>
            </a:r>
            <a:endParaRPr/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5"/>
            <a:ext cx="157162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56875" y="134505"/>
            <a:ext cx="1400175" cy="10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Religious Education at Marian College</a:t>
            </a:r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136850" y="1703850"/>
            <a:ext cx="8913600" cy="34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Context: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Catholic School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Rural Area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Ballarat Diocese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Brigidine Sisters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Kildare Ministries</a:t>
            </a: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CONTEXT IS IMPORTANT AS IT HELPS TO SHAPE OUR IDENTITY, WHICH IS OUR STARTING POINT ON OUR SEARCH FOR MEANING IN A COMPLEX WORLD</a:t>
            </a:r>
            <a:endParaRPr/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84894" y="1770700"/>
            <a:ext cx="5565629" cy="255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Religion and Society 2- Religion and Ethics</a:t>
            </a:r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body" idx="1"/>
          </p:nvPr>
        </p:nvSpPr>
        <p:spPr>
          <a:xfrm>
            <a:off x="136850" y="1703850"/>
            <a:ext cx="8913600" cy="34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Area of Study 1: Ethical Decision Making and Moral Judgement</a:t>
            </a:r>
            <a:endParaRPr sz="2000"/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Ethical and Moral Terms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Religions’ influence on ethical decision making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Ethical decision making methods</a:t>
            </a:r>
            <a:endParaRPr sz="20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/>
              <a:t>Students will be able to explain the variety of influences on ethical decision making and moral judgement in societies where multiple worldviews coexist.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7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000"/>
          </a:p>
        </p:txBody>
      </p:sp>
      <p:pic>
        <p:nvPicPr>
          <p:cNvPr id="86" name="Google Shape;8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Religion and Society 2- Religion and Ethics</a:t>
            </a:r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body" idx="1"/>
          </p:nvPr>
        </p:nvSpPr>
        <p:spPr>
          <a:xfrm>
            <a:off x="136850" y="1703850"/>
            <a:ext cx="8913600" cy="34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Area of Study 2: Religion and Ethics</a:t>
            </a:r>
            <a:endParaRPr sz="2000"/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Leadership of Religious Traditions and their influence on informing ethical perspectives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Ethical decision making methods of Religious Traditions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Ethical perspectives of followers of Religious Traditions</a:t>
            </a:r>
            <a:endParaRPr sz="20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/>
              <a:t>Students will be able to explain how ethical perspectives and moral judgements are formed within at least two religious traditions, in societies in which multiple worldviews coexist.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7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000"/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Religion and Society 2- Religion and Ethics</a:t>
            </a:r>
            <a:endParaRPr/>
          </a:p>
        </p:txBody>
      </p:sp>
      <p:sp>
        <p:nvSpPr>
          <p:cNvPr id="101" name="Google Shape;101;p17"/>
          <p:cNvSpPr txBox="1">
            <a:spLocks noGrp="1"/>
          </p:cNvSpPr>
          <p:nvPr>
            <p:ph type="body" idx="1"/>
          </p:nvPr>
        </p:nvSpPr>
        <p:spPr>
          <a:xfrm>
            <a:off x="136850" y="1703850"/>
            <a:ext cx="8913600" cy="34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Area of Study 3: Ethical Issues in Society</a:t>
            </a:r>
            <a:endParaRPr sz="2000"/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Issues that are ethical issues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Contributors to debates about ethical issues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Ethical perspectives, moral judgements etc within debates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Influences on contributors to ethical debates</a:t>
            </a:r>
            <a:endParaRPr sz="20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/>
              <a:t>Students will be able to explain two or more debates on ethical issues in societies in which multiple worldviews coexist 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7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000"/>
          </a:p>
        </p:txBody>
      </p:sp>
      <p:pic>
        <p:nvPicPr>
          <p:cNvPr id="102" name="Google Shape;10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further information</a:t>
            </a:r>
            <a:endParaRPr/>
          </a:p>
        </p:txBody>
      </p:sp>
      <p:sp>
        <p:nvSpPr>
          <p:cNvPr id="109" name="Google Shape;109;p1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900"/>
              <a:t>seast@mcararat.catholic.edu.au</a:t>
            </a:r>
            <a:endParaRPr sz="3900"/>
          </a:p>
        </p:txBody>
      </p:sp>
      <p:pic>
        <p:nvPicPr>
          <p:cNvPr id="110" name="Google Shape;11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On-screen Show (16:9)</PresentationFormat>
  <Paragraphs>32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Roboto</vt:lpstr>
      <vt:lpstr>Material</vt:lpstr>
      <vt:lpstr>Year 11 Religion</vt:lpstr>
      <vt:lpstr>Religious Education at Marian College</vt:lpstr>
      <vt:lpstr>Religion and Society 2- Religion and Ethics</vt:lpstr>
      <vt:lpstr>Religion and Society 2- Religion and Ethics</vt:lpstr>
      <vt:lpstr>Religion and Society 2- Religion and Ethics</vt:lpstr>
      <vt:lpstr>For 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Religion</dc:title>
  <dc:creator>Leonie McGuckian</dc:creator>
  <cp:lastModifiedBy>Leonie McGuckian</cp:lastModifiedBy>
  <cp:revision>1</cp:revision>
  <dcterms:modified xsi:type="dcterms:W3CDTF">2020-07-24T02:48:51Z</dcterms:modified>
</cp:coreProperties>
</file>