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a261ae3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a261ae3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a261ae39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a261ae39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a261ae39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a261ae3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http://www.vtac.edu.au/files/pdf/publications/2019_year_10_guide.pdf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.jpg"/><Relationship Id="rId5" Type="http://schemas.openxmlformats.org/officeDocument/2006/relationships/image" Target="../media/image10.jpg"/><Relationship Id="rId6" Type="http://schemas.openxmlformats.org/officeDocument/2006/relationships/image" Target="../media/image9.jpg"/><Relationship Id="rId7" Type="http://schemas.openxmlformats.org/officeDocument/2006/relationships/image" Target="../media/image11.jpg"/><Relationship Id="rId8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2.jpg"/><Relationship Id="rId6" Type="http://schemas.openxmlformats.org/officeDocument/2006/relationships/image" Target="../media/image8.jpg"/><Relationship Id="rId7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TECHNOLOGIES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22"/>
            <a:ext cx="8222100" cy="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&amp; TECHNOLOGIES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TECHNOLOGIES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481512" y="303565"/>
            <a:ext cx="1931872" cy="144889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>
            <p:ph type="title"/>
          </p:nvPr>
        </p:nvSpPr>
        <p:spPr>
          <a:xfrm>
            <a:off x="513300" y="716588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10 - 2021</a:t>
            </a:r>
            <a:endParaRPr/>
          </a:p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471900" y="1919075"/>
            <a:ext cx="8222100" cy="31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1" lang="en" sz="2000">
                <a:solidFill>
                  <a:srgbClr val="000000"/>
                </a:solidFill>
              </a:rPr>
              <a:t>You are able to select up to </a:t>
            </a:r>
            <a:r>
              <a:rPr b="1" lang="en" sz="2000" u="sng">
                <a:solidFill>
                  <a:srgbClr val="000000"/>
                </a:solidFill>
              </a:rPr>
              <a:t>6</a:t>
            </a:r>
            <a:r>
              <a:rPr b="1" lang="en" sz="2000">
                <a:solidFill>
                  <a:srgbClr val="000000"/>
                </a:solidFill>
              </a:rPr>
              <a:t> elective subjects after you have selected your Maths.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Reference Guides: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Year 10 Guide to VCE subjects selection for university entry in 2023.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VTAC Year 10 Guide: Choosing senior school studies for the right reasons </a:t>
            </a:r>
            <a:r>
              <a:rPr b="1" lang="en" sz="2000" u="sng">
                <a:solidFill>
                  <a:schemeClr val="hlink"/>
                </a:solidFill>
                <a:hlinkClick r:id="rId4"/>
              </a:rPr>
              <a:t>VTAC Year 10 Guide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TECHNOLOGIES ELECTIVES - YEAR 10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471900" y="1717950"/>
            <a:ext cx="8222100" cy="34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Asian Foods					Materials: Furniture Making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Survival Foods				Materials: Woodwork &amp; Plastics </a:t>
            </a:r>
            <a:endParaRPr b="1">
              <a:solidFill>
                <a:srgbClr val="000000"/>
              </a:solidFill>
            </a:endParaRPr>
          </a:p>
          <a:p>
            <a:pPr indent="457200" lvl="0" marL="3200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1 &amp;/or 2                        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Food for Fitness				Systems: Mechatronics Advanced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My Kitchen Hamper 			Computer Aided Design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Textiles: Wearable Art			Digital Technologies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Textiles: Weekend Away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		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WORK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71900" y="1790400"/>
            <a:ext cx="8222100" cy="3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273677" y="2187635"/>
            <a:ext cx="3284155" cy="246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6130860" y="2165775"/>
            <a:ext cx="3342427" cy="250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2606234" y="1339084"/>
            <a:ext cx="3704329" cy="371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4157040">
            <a:off x="6043155" y="636802"/>
            <a:ext cx="2229228" cy="167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05575">
            <a:off x="3480016" y="185905"/>
            <a:ext cx="2694793" cy="213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WORK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83599" y="2168352"/>
            <a:ext cx="3106374" cy="232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2915402" y="2116227"/>
            <a:ext cx="3087847" cy="23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5739963" y="2202202"/>
            <a:ext cx="3016097" cy="2262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INFORMATION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71900" y="1919075"/>
            <a:ext cx="8222100" cy="31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Megan Shea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Head of Technologies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sheam@mcararat.catholic.edu.au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Speak to: Year 10 Technology Teachers (Mr Peatt, Mrs Shea, Mr Stewart, Mrs Venn, Mrs Spalding)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Refer to: Subject handbooks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Check us out on Instagram: foodandtechatmarianararat 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4525" y="3805825"/>
            <a:ext cx="1938200" cy="12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