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a261ae3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a261ae3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a261ae39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a261ae3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a261ae39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a261ae39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a261ae39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a261ae39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Music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ELECTIVE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Music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/>
              <a:t>Music Composition and Performance</a:t>
            </a:r>
            <a:endParaRPr sz="2600" u="sng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600"/>
              <a:t>Prepare students for VCE Music</a:t>
            </a:r>
            <a:endParaRPr sz="2600"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Music- Composition &amp; Performance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Music 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Music Theory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Music Notation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Aural Skills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Composing and Improvisation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Performance Preparation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Performing</a:t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3348" y="1897675"/>
            <a:ext cx="4499174" cy="263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Further Information</a:t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200"/>
              <a:t>seast@mcararat.catholic.edu.au</a:t>
            </a:r>
            <a:endParaRPr sz="4200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