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7ca7ab3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7ca7ab3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7ca7ab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7ca7ab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smansell@mcararat.catholic.edu.au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210825"/>
            <a:ext cx="8222100" cy="154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LANGUAGE 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097"/>
            <a:ext cx="8222100" cy="19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CHINESE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 10 Elective: Chinese 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Chinese is offered as an elective in Semester One and and elective in Semester Two.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interested in developing their Chinese are encouraged to choose Chinese for both Semester One and Semester Two.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Semester One: Language and Culture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Semester Two: Pre-VCE 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Elective: Chinese 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Semester One: Language and Culture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focus on understanding Chinese culture through the study of Chinese traditions, Chinese modern pop culture and Chinese history as well as developing conversational skills and language.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1025" y="3728400"/>
            <a:ext cx="1715075" cy="12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3516" y="3728388"/>
            <a:ext cx="1871751" cy="12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Elective: Chinese 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Semester Two: Pre-VCE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subject focuses on preparing students for VCE requirements. Ideally, students will have completed the Language and Culture Elective in Semester One.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conduct research on virtual communications as well as establishing connections with Chinese communities.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study a variety of Chinese text types and styles. 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</a:t>
            </a:r>
            <a:r>
              <a:rPr lang="en"/>
              <a:t>10 Elective: Chinese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 please contact: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Mrs Stephanie Mansell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of English and Languages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smansell@mcararat.catholic.edu.au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are also encouraged to speak to Ms Guan.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