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c7f28e6c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c7f28e6c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a261ae39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a261ae39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a261ae39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a261ae39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c083077eb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c083077eb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a261ae39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a261ae39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a261ae39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a261ae39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c7f28e6c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c7f28e6c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0" Type="http://schemas.openxmlformats.org/officeDocument/2006/relationships/image" Target="../media/image8.pn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7" Type="http://schemas.openxmlformats.org/officeDocument/2006/relationships/image" Target="../media/image12.jpg"/><Relationship Id="rId8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image" Target="../media/image15.jpg"/><Relationship Id="rId8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10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Arts Faculty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Electives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5"/>
            <a:ext cx="157162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875" y="134505"/>
            <a:ext cx="140017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0" y="304800"/>
            <a:ext cx="75576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Electives</a:t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550900" y="1956050"/>
            <a:ext cx="75084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Photography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Ceramics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Art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Drawing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Font typeface="Roboto"/>
              <a:buChar char="●"/>
            </a:pPr>
            <a:r>
              <a:rPr lang="en" sz="3100">
                <a:latin typeface="Roboto"/>
                <a:ea typeface="Roboto"/>
                <a:cs typeface="Roboto"/>
                <a:sym typeface="Roboto"/>
              </a:rPr>
              <a:t>Visual Communication</a:t>
            </a:r>
            <a:endParaRPr sz="3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150" y="1704576"/>
            <a:ext cx="5119803" cy="34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6200" y="1704579"/>
            <a:ext cx="2895000" cy="192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303300" y="784725"/>
            <a:ext cx="6654300" cy="8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Photography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 rotWithShape="1">
          <a:blip r:embed="rId7">
            <a:alphaModFix/>
          </a:blip>
          <a:srcRect b="0" l="29599" r="17155" t="0"/>
          <a:stretch/>
        </p:blipFill>
        <p:spPr>
          <a:xfrm>
            <a:off x="6472125" y="1704575"/>
            <a:ext cx="2671877" cy="341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391035" y="1313535"/>
            <a:ext cx="1564125" cy="234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3268138"/>
            <a:ext cx="3291274" cy="185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91275" y="3266251"/>
            <a:ext cx="2314800" cy="18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Ceramics</a:t>
            </a: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952350" y="1691725"/>
            <a:ext cx="5191651" cy="34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0800" y="2710300"/>
            <a:ext cx="2433200" cy="24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694500"/>
            <a:ext cx="3952357" cy="345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</a:t>
            </a:r>
            <a:endParaRPr/>
          </a:p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6000" y="1294602"/>
            <a:ext cx="3536002" cy="38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 rotWithShape="1">
          <a:blip r:embed="rId6">
            <a:alphaModFix/>
          </a:blip>
          <a:srcRect b="0" l="9434" r="10411" t="10193"/>
          <a:stretch/>
        </p:blipFill>
        <p:spPr>
          <a:xfrm>
            <a:off x="4572000" y="1253125"/>
            <a:ext cx="1972722" cy="394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7">
            <a:alphaModFix/>
          </a:blip>
          <a:srcRect b="0" l="50958" r="0" t="3316"/>
          <a:stretch/>
        </p:blipFill>
        <p:spPr>
          <a:xfrm>
            <a:off x="6517400" y="1253125"/>
            <a:ext cx="2668550" cy="3945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8">
            <a:alphaModFix/>
          </a:blip>
          <a:srcRect b="-10178" l="5095" r="3921" t="13606"/>
          <a:stretch/>
        </p:blipFill>
        <p:spPr>
          <a:xfrm rot="5400000">
            <a:off x="-1501725" y="2548125"/>
            <a:ext cx="3826400" cy="13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Drawing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696700"/>
            <a:ext cx="6010138" cy="34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6">
            <a:alphaModFix/>
          </a:blip>
          <a:srcRect b="15331" l="7243" r="5480" t="17246"/>
          <a:stretch/>
        </p:blipFill>
        <p:spPr>
          <a:xfrm rot="-5400000">
            <a:off x="5668612" y="1645263"/>
            <a:ext cx="3423949" cy="352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 rotWithShape="1">
          <a:blip r:embed="rId7">
            <a:alphaModFix/>
          </a:blip>
          <a:srcRect b="11958" l="16729" r="17040" t="17450"/>
          <a:stretch/>
        </p:blipFill>
        <p:spPr>
          <a:xfrm>
            <a:off x="1688775" y="2891800"/>
            <a:ext cx="1584426" cy="22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891800"/>
            <a:ext cx="1688774" cy="22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84525" y="3134000"/>
            <a:ext cx="1507100" cy="200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Communication</a:t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5">
            <a:alphaModFix/>
          </a:blip>
          <a:srcRect b="5330" l="0" r="0" t="4926"/>
          <a:stretch/>
        </p:blipFill>
        <p:spPr>
          <a:xfrm>
            <a:off x="2444925" y="1710475"/>
            <a:ext cx="3729778" cy="19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8975" y="1710475"/>
            <a:ext cx="3015024" cy="19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73" y="1702125"/>
            <a:ext cx="2594651" cy="343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6D9EEB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 10 Art Electives</a:t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471900" y="1919075"/>
            <a:ext cx="66153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More information?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Barb Venn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Head of Arts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bvenn@mcararat.catholic.edu.au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Arts Faculty teachers.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Subject handbooks on </a:t>
            </a:r>
            <a:r>
              <a:rPr b="1" lang="en" sz="2000">
                <a:solidFill>
                  <a:srgbClr val="000000"/>
                </a:solidFill>
              </a:rPr>
              <a:t>Marian</a:t>
            </a:r>
            <a:r>
              <a:rPr b="1" lang="en" sz="2000">
                <a:solidFill>
                  <a:srgbClr val="000000"/>
                </a:solidFill>
              </a:rPr>
              <a:t> College Website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850" y="134502"/>
            <a:ext cx="1012125" cy="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1023" y="134502"/>
            <a:ext cx="786027" cy="6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