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5143500" cx="9144000"/>
  <p:notesSz cx="6858000" cy="9144000"/>
  <p:embeddedFontLst>
    <p:embeddedFont>
      <p:font typeface="Robo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6FC9CFBC-032B-4A56-90DE-A1D6BD7E6644}">
  <a:tblStyle styleId="{6FC9CFBC-032B-4A56-90DE-A1D6BD7E664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Roboto-regular.fntdata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Roboto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Roboto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867b24cc86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867b24cc86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8a261ae391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8a261ae391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Music Performance Units 1 to 4 aims to broaden and enrich students’ musical experience, to assist students to develop personal awareness of the expressive and aesthetic qualities of music and to encourage a life-long engagement with music and music making.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8a261ae391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8a261ae391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a261ae391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a261ae391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a261ae391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8a261ae391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867b24cc8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867b24cc8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8a261ae391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8a261ae391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867b24cc86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867b24cc86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867b24cc86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867b24cc86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vcaa.vic.edu.au/curriculum/vce/vce-study-designs/music/Pages/Index.aspx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D9EEB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VCE Music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MUSIC PERFORMANCE</a:t>
            </a:r>
            <a:endParaRPr/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5"/>
            <a:ext cx="1571625" cy="100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56875" y="134505"/>
            <a:ext cx="1400175" cy="10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D9EEB"/>
        </a:solid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VCE Music Performance- </a:t>
            </a:r>
            <a:r>
              <a:rPr lang="en" sz="2700"/>
              <a:t>Further Information</a:t>
            </a:r>
            <a:endParaRPr sz="2700"/>
          </a:p>
        </p:txBody>
      </p:sp>
      <p:sp>
        <p:nvSpPr>
          <p:cNvPr id="141" name="Google Shape;141;p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https://www.vcaa.vic.edu.au/curriculum/vce/vce-study-designs/music/Pages/Index.aspx</a:t>
            </a:r>
            <a:endParaRPr sz="23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300">
                <a:solidFill>
                  <a:srgbClr val="000000"/>
                </a:solidFill>
              </a:rPr>
              <a:t>seast@mcararat.catholic.edu.au</a:t>
            </a:r>
            <a:endParaRPr sz="2300">
              <a:solidFill>
                <a:srgbClr val="000000"/>
              </a:solidFill>
            </a:endParaRPr>
          </a:p>
        </p:txBody>
      </p:sp>
      <p:pic>
        <p:nvPicPr>
          <p:cNvPr id="142" name="Google Shape;142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D9EEB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VCE Music Performance- Overview</a:t>
            </a:r>
            <a:endParaRPr/>
          </a:p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Music Performance (Units 1-4) aims to: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Broaden and enrich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Develop awareness of expressive and aesthetic qualities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Encourage </a:t>
            </a:r>
            <a:r>
              <a:rPr lang="en"/>
              <a:t>lifelong</a:t>
            </a:r>
            <a:r>
              <a:rPr lang="en"/>
              <a:t> engagement with music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7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D9EEB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VCE Music Performance- Choices</a:t>
            </a:r>
            <a:endParaRPr/>
          </a:p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Choose your specific instrument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Voice, guitar and Piano can choose between classical or contemporary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Choose to be assessed as a group (band) or as a solo artist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You do not need to make the same choices for Units 3 and 4 that you did for Units 1 and 2…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However it is recommended that you do</a:t>
            </a:r>
            <a:endParaRPr/>
          </a:p>
        </p:txBody>
      </p:sp>
      <p:pic>
        <p:nvPicPr>
          <p:cNvPr id="85" name="Google Shape;8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D9EEB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VCE Music Performance- What’s involved</a:t>
            </a:r>
            <a:endParaRPr/>
          </a:p>
        </p:txBody>
      </p:sp>
      <p:sp>
        <p:nvSpPr>
          <p:cNvPr id="92" name="Google Shape;92;p16"/>
          <p:cNvSpPr txBox="1"/>
          <p:nvPr>
            <p:ph idx="1" type="body"/>
          </p:nvPr>
        </p:nvSpPr>
        <p:spPr>
          <a:xfrm>
            <a:off x="471900" y="1919075"/>
            <a:ext cx="8222100" cy="10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Units 1, 3 and 4 have the same Areas of Study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Unit 2 has the same Areas of Study as Units 1, 3 &amp; 4 with one addition</a:t>
            </a:r>
            <a:endParaRPr/>
          </a:p>
        </p:txBody>
      </p:sp>
      <p:pic>
        <p:nvPicPr>
          <p:cNvPr id="93" name="Google Shape;9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5" name="Google Shape;95;p16"/>
          <p:cNvGraphicFramePr/>
          <p:nvPr/>
        </p:nvGraphicFramePr>
        <p:xfrm>
          <a:off x="952500" y="3181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{6FC9CFBC-032B-4A56-90DE-A1D6BD7E6644}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Units 1 to 4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Unit 2 specific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Performance</a:t>
                      </a:r>
                      <a:endParaRPr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Preparing for Performance</a:t>
                      </a:r>
                      <a:endParaRPr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Music Language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Organisation of Sound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D9EEB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VCE Music Performance- Performance</a:t>
            </a:r>
            <a:endParaRPr/>
          </a:p>
        </p:txBody>
      </p:sp>
      <p:sp>
        <p:nvSpPr>
          <p:cNvPr id="101" name="Google Shape;101;p1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Performance in Units 1 and 2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Must include at least 3 works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Must include at least 1 group work and 1 solo (can be accompanied) work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Works chosen must be able to demonstrate a range of skills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Need to be able to articulate important details of the work (history, style) and how you have interpreted this in your performance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Can choose your own works to perform</a:t>
            </a:r>
            <a:endParaRPr/>
          </a:p>
        </p:txBody>
      </p:sp>
      <p:pic>
        <p:nvPicPr>
          <p:cNvPr id="102" name="Google Shape;10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D9EEB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VCE Music Performance- Performance</a:t>
            </a:r>
            <a:endParaRPr/>
          </a:p>
        </p:txBody>
      </p:sp>
      <p:sp>
        <p:nvSpPr>
          <p:cNvPr id="109" name="Google Shape;109;p1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Performance in Units 3 and 4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End of year Performance- at least 25 mins (depending on solo/ group)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Must display a range of skills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Is worth 50% of your overall grade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Semester Performances will contain a selection of pieces that are being worked on for the end of year performance</a:t>
            </a:r>
            <a:endParaRPr/>
          </a:p>
        </p:txBody>
      </p:sp>
      <p:pic>
        <p:nvPicPr>
          <p:cNvPr id="110" name="Google Shape;11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D9EEB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VCE Music Performance- </a:t>
            </a:r>
            <a:r>
              <a:rPr lang="en" sz="2200"/>
              <a:t>Preparing for Performance</a:t>
            </a:r>
            <a:endParaRPr sz="2200"/>
          </a:p>
        </p:txBody>
      </p:sp>
      <p:sp>
        <p:nvSpPr>
          <p:cNvPr id="117" name="Google Shape;117;p1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 an Area of Study for all 4 units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Aims to develop: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Rehearsal strategies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Instrument specific techniques and conventions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Aural, technical and musicianship skills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Ability to identify own strengths and weaknesses</a:t>
            </a:r>
            <a:endParaRPr/>
          </a:p>
        </p:txBody>
      </p:sp>
      <p:pic>
        <p:nvPicPr>
          <p:cNvPr id="118" name="Google Shape;11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D9EEB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VCE Music Performance- Music Language</a:t>
            </a:r>
            <a:endParaRPr/>
          </a:p>
        </p:txBody>
      </p:sp>
      <p:sp>
        <p:nvSpPr>
          <p:cNvPr id="125" name="Google Shape;125;p2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Traditional Notation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Analysis of works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Recognition- </a:t>
            </a:r>
            <a:r>
              <a:rPr lang="en"/>
              <a:t>rhythms</a:t>
            </a:r>
            <a:r>
              <a:rPr lang="en"/>
              <a:t>, chords, melodies, intervals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Dictation, Reproduction &amp; Transcription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end of year exam for Units 3 &amp; 4 is worth 20%</a:t>
            </a:r>
            <a:endParaRPr/>
          </a:p>
        </p:txBody>
      </p:sp>
      <p:pic>
        <p:nvPicPr>
          <p:cNvPr id="126" name="Google Shape;12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D9EEB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VCE Music Performance- </a:t>
            </a:r>
            <a:r>
              <a:rPr lang="en" sz="2700"/>
              <a:t>Organisation of Sound</a:t>
            </a:r>
            <a:endParaRPr sz="2700"/>
          </a:p>
        </p:txBody>
      </p:sp>
      <p:sp>
        <p:nvSpPr>
          <p:cNvPr id="133" name="Google Shape;133;p2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Unit 2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Involves either composing or improvising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Is based on the musical structures that the student is familiar with through their performance pieces.</a:t>
            </a:r>
            <a:endParaRPr/>
          </a:p>
        </p:txBody>
      </p:sp>
      <p:pic>
        <p:nvPicPr>
          <p:cNvPr id="134" name="Google Shape;13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