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Roboto"/>
      <p:regular r:id="rId16"/>
      <p:bold r:id="rId17"/>
      <p:italic r:id="rId18"/>
      <p:boldItalic r:id="rId1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Roboto-bold.fntdata"/><Relationship Id="rId16" Type="http://schemas.openxmlformats.org/officeDocument/2006/relationships/font" Target="fonts/Roboto-regular.fntdata"/><Relationship Id="rId5" Type="http://schemas.openxmlformats.org/officeDocument/2006/relationships/notesMaster" Target="notesMasters/notesMaster1.xml"/><Relationship Id="rId19" Type="http://schemas.openxmlformats.org/officeDocument/2006/relationships/font" Target="fonts/Roboto-boldItalic.fntdata"/><Relationship Id="rId6" Type="http://schemas.openxmlformats.org/officeDocument/2006/relationships/slide" Target="slides/slide1.xml"/><Relationship Id="rId18" Type="http://schemas.openxmlformats.org/officeDocument/2006/relationships/font" Target="fonts/Roboto-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Google Shape;6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5" name="Google Shape;6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8c7e07a81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8c7e07a81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 name="Shape 71"/>
        <p:cNvGrpSpPr/>
        <p:nvPr/>
      </p:nvGrpSpPr>
      <p:grpSpPr>
        <a:xfrm>
          <a:off x="0" y="0"/>
          <a:ext cx="0" cy="0"/>
          <a:chOff x="0" y="0"/>
          <a:chExt cx="0" cy="0"/>
        </a:xfrm>
      </p:grpSpPr>
      <p:sp>
        <p:nvSpPr>
          <p:cNvPr id="72" name="Google Shape;72;g8a261ae391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8a261ae391_0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g8a261ae391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8a261ae391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 name="Shape 92"/>
        <p:cNvGrpSpPr/>
        <p:nvPr/>
      </p:nvGrpSpPr>
      <p:grpSpPr>
        <a:xfrm>
          <a:off x="0" y="0"/>
          <a:ext cx="0" cy="0"/>
          <a:chOff x="0" y="0"/>
          <a:chExt cx="0" cy="0"/>
        </a:xfrm>
      </p:grpSpPr>
      <p:sp>
        <p:nvSpPr>
          <p:cNvPr id="93" name="Google Shape;93;g8a261ae391_0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8a261ae391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8a261ae391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8a261ae391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8a261ae391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8a261ae391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Google Shape;124;g8a244a5479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8a244a5479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8a244a5479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8a244a5479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8a244a547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8a244a547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flipH="1">
            <a:off x="8246400" y="4245875"/>
            <a:ext cx="897600" cy="897600"/>
          </a:xfrm>
          <a:prstGeom prst="round1Rect">
            <a:avLst>
              <a:gd fmla="val 16667" name="adj"/>
            </a:avLst>
          </a:prstGeom>
          <a:solidFill>
            <a:schemeClr val="lt1">
              <a:alpha val="6808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13" name="Google Shape;13;p2"/>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Clr>
                <a:schemeClr val="lt1"/>
              </a:buClr>
              <a:buSzPts val="1800"/>
              <a:buNone/>
              <a:defRPr>
                <a:solidFill>
                  <a:schemeClr val="lt1"/>
                </a:solidFill>
              </a:defRPr>
            </a:lvl1pPr>
            <a:lvl2pPr lvl="1">
              <a:lnSpc>
                <a:spcPct val="100000"/>
              </a:lnSpc>
              <a:spcBef>
                <a:spcPts val="0"/>
              </a:spcBef>
              <a:spcAft>
                <a:spcPts val="0"/>
              </a:spcAft>
              <a:buClr>
                <a:schemeClr val="lt1"/>
              </a:buClr>
              <a:buSzPts val="1800"/>
              <a:buNone/>
              <a:defRPr sz="1800">
                <a:solidFill>
                  <a:schemeClr val="lt1"/>
                </a:solidFill>
              </a:defRPr>
            </a:lvl2pPr>
            <a:lvl3pPr lvl="2">
              <a:lnSpc>
                <a:spcPct val="100000"/>
              </a:lnSpc>
              <a:spcBef>
                <a:spcPts val="0"/>
              </a:spcBef>
              <a:spcAft>
                <a:spcPts val="0"/>
              </a:spcAft>
              <a:buClr>
                <a:schemeClr val="lt1"/>
              </a:buClr>
              <a:buSzPts val="1800"/>
              <a:buNone/>
              <a:defRPr sz="1800">
                <a:solidFill>
                  <a:schemeClr val="lt1"/>
                </a:solidFill>
              </a:defRPr>
            </a:lvl3pPr>
            <a:lvl4pPr lvl="3">
              <a:lnSpc>
                <a:spcPct val="100000"/>
              </a:lnSpc>
              <a:spcBef>
                <a:spcPts val="0"/>
              </a:spcBef>
              <a:spcAft>
                <a:spcPts val="0"/>
              </a:spcAft>
              <a:buClr>
                <a:schemeClr val="lt1"/>
              </a:buClr>
              <a:buSzPts val="1800"/>
              <a:buNone/>
              <a:defRPr sz="1800">
                <a:solidFill>
                  <a:schemeClr val="lt1"/>
                </a:solidFill>
              </a:defRPr>
            </a:lvl4pPr>
            <a:lvl5pPr lvl="4">
              <a:lnSpc>
                <a:spcPct val="100000"/>
              </a:lnSpc>
              <a:spcBef>
                <a:spcPts val="0"/>
              </a:spcBef>
              <a:spcAft>
                <a:spcPts val="0"/>
              </a:spcAft>
              <a:buClr>
                <a:schemeClr val="lt1"/>
              </a:buClr>
              <a:buSzPts val="1800"/>
              <a:buNone/>
              <a:defRPr sz="1800">
                <a:solidFill>
                  <a:schemeClr val="lt1"/>
                </a:solidFill>
              </a:defRPr>
            </a:lvl5pPr>
            <a:lvl6pPr lvl="5">
              <a:lnSpc>
                <a:spcPct val="100000"/>
              </a:lnSpc>
              <a:spcBef>
                <a:spcPts val="0"/>
              </a:spcBef>
              <a:spcAft>
                <a:spcPts val="0"/>
              </a:spcAft>
              <a:buClr>
                <a:schemeClr val="lt1"/>
              </a:buClr>
              <a:buSzPts val="1800"/>
              <a:buNone/>
              <a:defRPr sz="1800">
                <a:solidFill>
                  <a:schemeClr val="lt1"/>
                </a:solidFill>
              </a:defRPr>
            </a:lvl6pPr>
            <a:lvl7pPr lvl="6">
              <a:lnSpc>
                <a:spcPct val="100000"/>
              </a:lnSpc>
              <a:spcBef>
                <a:spcPts val="0"/>
              </a:spcBef>
              <a:spcAft>
                <a:spcPts val="0"/>
              </a:spcAft>
              <a:buClr>
                <a:schemeClr val="lt1"/>
              </a:buClr>
              <a:buSzPts val="1800"/>
              <a:buNone/>
              <a:defRPr sz="1800">
                <a:solidFill>
                  <a:schemeClr val="lt1"/>
                </a:solidFill>
              </a:defRPr>
            </a:lvl7pPr>
            <a:lvl8pPr lvl="7">
              <a:lnSpc>
                <a:spcPct val="100000"/>
              </a:lnSpc>
              <a:spcBef>
                <a:spcPts val="0"/>
              </a:spcBef>
              <a:spcAft>
                <a:spcPts val="0"/>
              </a:spcAft>
              <a:buClr>
                <a:schemeClr val="lt1"/>
              </a:buClr>
              <a:buSzPts val="1800"/>
              <a:buNone/>
              <a:defRPr sz="1800">
                <a:solidFill>
                  <a:schemeClr val="lt1"/>
                </a:solidFill>
              </a:defRPr>
            </a:lvl8pPr>
            <a:lvl9pPr lvl="8">
              <a:lnSpc>
                <a:spcPct val="100000"/>
              </a:lnSpc>
              <a:spcBef>
                <a:spcPts val="0"/>
              </a:spcBef>
              <a:spcAft>
                <a:spcPts val="0"/>
              </a:spcAft>
              <a:buClr>
                <a:schemeClr val="lt1"/>
              </a:buClr>
              <a:buSzPts val="1800"/>
              <a:buNone/>
              <a:defRPr sz="1800">
                <a:solidFill>
                  <a:schemeClr val="lt1"/>
                </a:solidFill>
              </a:defRPr>
            </a:lvl9pPr>
          </a:lstStyle>
          <a:p/>
        </p:txBody>
      </p:sp>
      <p:sp>
        <p:nvSpPr>
          <p:cNvPr id="14" name="Google Shape;14;p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4"/>
        </a:solidFill>
      </p:bgPr>
    </p:bg>
    <p:spTree>
      <p:nvGrpSpPr>
        <p:cNvPr id="57" name="Shape 57"/>
        <p:cNvGrpSpPr/>
        <p:nvPr/>
      </p:nvGrpSpPr>
      <p:grpSpPr>
        <a:xfrm>
          <a:off x="0" y="0"/>
          <a:ext cx="0" cy="0"/>
          <a:chOff x="0" y="0"/>
          <a:chExt cx="0" cy="0"/>
        </a:xfrm>
      </p:grpSpPr>
      <p:sp>
        <p:nvSpPr>
          <p:cNvPr id="58" name="Google Shape;58;p11"/>
          <p:cNvSpPr txBox="1"/>
          <p:nvPr>
            <p:ph hasCustomPrompt="1" type="title"/>
          </p:nvPr>
        </p:nvSpPr>
        <p:spPr>
          <a:xfrm>
            <a:off x="475500" y="1258525"/>
            <a:ext cx="8222100" cy="19635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12000"/>
              <a:buNone/>
              <a:defRPr sz="12000">
                <a:solidFill>
                  <a:schemeClr val="dk2"/>
                </a:solidFill>
              </a:defRPr>
            </a:lvl1pPr>
            <a:lvl2pPr lvl="1" algn="ctr">
              <a:spcBef>
                <a:spcPts val="0"/>
              </a:spcBef>
              <a:spcAft>
                <a:spcPts val="0"/>
              </a:spcAft>
              <a:buClr>
                <a:schemeClr val="dk2"/>
              </a:buClr>
              <a:buSzPts val="12000"/>
              <a:buNone/>
              <a:defRPr sz="12000">
                <a:solidFill>
                  <a:schemeClr val="dk2"/>
                </a:solidFill>
              </a:defRPr>
            </a:lvl2pPr>
            <a:lvl3pPr lvl="2" algn="ctr">
              <a:spcBef>
                <a:spcPts val="0"/>
              </a:spcBef>
              <a:spcAft>
                <a:spcPts val="0"/>
              </a:spcAft>
              <a:buClr>
                <a:schemeClr val="dk2"/>
              </a:buClr>
              <a:buSzPts val="12000"/>
              <a:buNone/>
              <a:defRPr sz="12000">
                <a:solidFill>
                  <a:schemeClr val="dk2"/>
                </a:solidFill>
              </a:defRPr>
            </a:lvl3pPr>
            <a:lvl4pPr lvl="3" algn="ctr">
              <a:spcBef>
                <a:spcPts val="0"/>
              </a:spcBef>
              <a:spcAft>
                <a:spcPts val="0"/>
              </a:spcAft>
              <a:buClr>
                <a:schemeClr val="dk2"/>
              </a:buClr>
              <a:buSzPts val="12000"/>
              <a:buNone/>
              <a:defRPr sz="12000">
                <a:solidFill>
                  <a:schemeClr val="dk2"/>
                </a:solidFill>
              </a:defRPr>
            </a:lvl4pPr>
            <a:lvl5pPr lvl="4" algn="ctr">
              <a:spcBef>
                <a:spcPts val="0"/>
              </a:spcBef>
              <a:spcAft>
                <a:spcPts val="0"/>
              </a:spcAft>
              <a:buClr>
                <a:schemeClr val="dk2"/>
              </a:buClr>
              <a:buSzPts val="12000"/>
              <a:buNone/>
              <a:defRPr sz="12000">
                <a:solidFill>
                  <a:schemeClr val="dk2"/>
                </a:solidFill>
              </a:defRPr>
            </a:lvl5pPr>
            <a:lvl6pPr lvl="5" algn="ctr">
              <a:spcBef>
                <a:spcPts val="0"/>
              </a:spcBef>
              <a:spcAft>
                <a:spcPts val="0"/>
              </a:spcAft>
              <a:buClr>
                <a:schemeClr val="dk2"/>
              </a:buClr>
              <a:buSzPts val="12000"/>
              <a:buNone/>
              <a:defRPr sz="12000">
                <a:solidFill>
                  <a:schemeClr val="dk2"/>
                </a:solidFill>
              </a:defRPr>
            </a:lvl6pPr>
            <a:lvl7pPr lvl="6" algn="ctr">
              <a:spcBef>
                <a:spcPts val="0"/>
              </a:spcBef>
              <a:spcAft>
                <a:spcPts val="0"/>
              </a:spcAft>
              <a:buClr>
                <a:schemeClr val="dk2"/>
              </a:buClr>
              <a:buSzPts val="12000"/>
              <a:buNone/>
              <a:defRPr sz="12000">
                <a:solidFill>
                  <a:schemeClr val="dk2"/>
                </a:solidFill>
              </a:defRPr>
            </a:lvl7pPr>
            <a:lvl8pPr lvl="7" algn="ctr">
              <a:spcBef>
                <a:spcPts val="0"/>
              </a:spcBef>
              <a:spcAft>
                <a:spcPts val="0"/>
              </a:spcAft>
              <a:buClr>
                <a:schemeClr val="dk2"/>
              </a:buClr>
              <a:buSzPts val="12000"/>
              <a:buNone/>
              <a:defRPr sz="12000">
                <a:solidFill>
                  <a:schemeClr val="dk2"/>
                </a:solidFill>
              </a:defRPr>
            </a:lvl8pPr>
            <a:lvl9pPr lvl="8" algn="ctr">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p:nvPr>
            <p:ph idx="1" type="body"/>
          </p:nvPr>
        </p:nvSpPr>
        <p:spPr>
          <a:xfrm>
            <a:off x="475500" y="3304625"/>
            <a:ext cx="82221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60" name="Google Shape;60;p11"/>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bg>
      <p:bgPr>
        <a:solidFill>
          <a:schemeClr val="accent4"/>
        </a:solidFill>
      </p:bgPr>
    </p:bg>
    <p:spTree>
      <p:nvGrpSpPr>
        <p:cNvPr id="61" name="Shape 61"/>
        <p:cNvGrpSpPr/>
        <p:nvPr/>
      </p:nvGrpSpPr>
      <p:grpSpPr>
        <a:xfrm>
          <a:off x="0" y="0"/>
          <a:ext cx="0" cy="0"/>
          <a:chOff x="0" y="0"/>
          <a:chExt cx="0" cy="0"/>
        </a:xfrm>
      </p:grpSpPr>
      <p:sp>
        <p:nvSpPr>
          <p:cNvPr id="62" name="Google Shape;62;p12"/>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460950" y="2065350"/>
            <a:ext cx="8222100" cy="1012800"/>
          </a:xfrm>
          <a:prstGeom prst="rect">
            <a:avLst/>
          </a:prstGeom>
        </p:spPr>
        <p:txBody>
          <a:bodyPr anchorCtr="0" anchor="ctr" bIns="91425" lIns="91425" spcFirstLastPara="1" rIns="91425" wrap="square" tIns="91425">
            <a:no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7" name="Google Shape;17;p3"/>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8" name="Shape 18"/>
        <p:cNvGrpSpPr/>
        <p:nvPr/>
      </p:nvGrpSpPr>
      <p:grpSpPr>
        <a:xfrm>
          <a:off x="0" y="0"/>
          <a:ext cx="0" cy="0"/>
          <a:chOff x="0" y="0"/>
          <a:chExt cx="0" cy="0"/>
        </a:xfrm>
      </p:grpSpPr>
      <p:sp>
        <p:nvSpPr>
          <p:cNvPr id="19" name="Google Shape;19;p4"/>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4"/>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2" name="Google Shape;22;p4"/>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p:nvPr/>
        </p:nvSpPr>
        <p:spPr>
          <a:xfrm flipH="1" rot="10800000">
            <a:off x="0" y="1686000"/>
            <a:ext cx="9144000" cy="3457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5"/>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28" name="Google Shape;28;p5"/>
          <p:cNvSpPr txBox="1"/>
          <p:nvPr>
            <p:ph idx="1" type="body"/>
          </p:nvPr>
        </p:nvSpPr>
        <p:spPr>
          <a:xfrm>
            <a:off x="47190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2" type="body"/>
          </p:nvPr>
        </p:nvSpPr>
        <p:spPr>
          <a:xfrm>
            <a:off x="4694250" y="1919075"/>
            <a:ext cx="3999900" cy="27102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0" name="Google Shape;30;p5"/>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1" name="Shape 31"/>
        <p:cNvGrpSpPr/>
        <p:nvPr/>
      </p:nvGrpSpPr>
      <p:grpSpPr>
        <a:xfrm>
          <a:off x="0" y="0"/>
          <a:ext cx="0" cy="0"/>
          <a:chOff x="0" y="0"/>
          <a:chExt cx="0" cy="0"/>
        </a:xfrm>
      </p:grpSpPr>
      <p:sp>
        <p:nvSpPr>
          <p:cNvPr id="32" name="Google Shape;32;p6"/>
          <p:cNvSpPr/>
          <p:nvPr/>
        </p:nvSpPr>
        <p:spPr>
          <a:xfrm flipH="1" rot="10800000">
            <a:off x="0" y="656400"/>
            <a:ext cx="9144000" cy="4487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6"/>
          <p:cNvSpPr txBox="1"/>
          <p:nvPr>
            <p:ph type="title"/>
          </p:nvPr>
        </p:nvSpPr>
        <p:spPr>
          <a:xfrm>
            <a:off x="98250" y="16350"/>
            <a:ext cx="8826600" cy="602700"/>
          </a:xfrm>
          <a:prstGeom prst="rect">
            <a:avLst/>
          </a:prstGeom>
        </p:spPr>
        <p:txBody>
          <a:bodyPr anchorCtr="0" anchor="ctr" bIns="91425" lIns="91425" spcFirstLastPara="1" rIns="91425" wrap="square" tIns="91425">
            <a:noAutofit/>
          </a:bodyPr>
          <a:lstStyle>
            <a:lvl1pPr lvl="0">
              <a:spcBef>
                <a:spcPts val="0"/>
              </a:spcBef>
              <a:spcAft>
                <a:spcPts val="0"/>
              </a:spcAft>
              <a:buSzPts val="1800"/>
              <a:buNone/>
              <a:defRPr sz="1800"/>
            </a:lvl1pPr>
            <a:lvl2pPr lvl="1">
              <a:spcBef>
                <a:spcPts val="0"/>
              </a:spcBef>
              <a:spcAft>
                <a:spcPts val="0"/>
              </a:spcAft>
              <a:buSzPts val="1800"/>
              <a:buNone/>
              <a:defRPr sz="1800"/>
            </a:lvl2pPr>
            <a:lvl3pPr lvl="2">
              <a:spcBef>
                <a:spcPts val="0"/>
              </a:spcBef>
              <a:spcAft>
                <a:spcPts val="0"/>
              </a:spcAft>
              <a:buSzPts val="1800"/>
              <a:buNone/>
              <a:defRPr sz="1800"/>
            </a:lvl3pPr>
            <a:lvl4pPr lvl="3">
              <a:spcBef>
                <a:spcPts val="0"/>
              </a:spcBef>
              <a:spcAft>
                <a:spcPts val="0"/>
              </a:spcAft>
              <a:buSzPts val="1800"/>
              <a:buNone/>
              <a:defRPr sz="1800"/>
            </a:lvl4pPr>
            <a:lvl5pPr lvl="4">
              <a:spcBef>
                <a:spcPts val="0"/>
              </a:spcBef>
              <a:spcAft>
                <a:spcPts val="0"/>
              </a:spcAft>
              <a:buSzPts val="1800"/>
              <a:buNone/>
              <a:defRPr sz="1800"/>
            </a:lvl5pPr>
            <a:lvl6pPr lvl="5">
              <a:spcBef>
                <a:spcPts val="0"/>
              </a:spcBef>
              <a:spcAft>
                <a:spcPts val="0"/>
              </a:spcAft>
              <a:buSzPts val="1800"/>
              <a:buNone/>
              <a:defRPr sz="1800"/>
            </a:lvl6pPr>
            <a:lvl7pPr lvl="6">
              <a:spcBef>
                <a:spcPts val="0"/>
              </a:spcBef>
              <a:spcAft>
                <a:spcPts val="0"/>
              </a:spcAft>
              <a:buSzPts val="1800"/>
              <a:buNone/>
              <a:defRPr sz="1800"/>
            </a:lvl7pPr>
            <a:lvl8pPr lvl="7">
              <a:spcBef>
                <a:spcPts val="0"/>
              </a:spcBef>
              <a:spcAft>
                <a:spcPts val="0"/>
              </a:spcAft>
              <a:buSzPts val="1800"/>
              <a:buNone/>
              <a:defRPr sz="1800"/>
            </a:lvl8pPr>
            <a:lvl9pPr lvl="8">
              <a:spcBef>
                <a:spcPts val="0"/>
              </a:spcBef>
              <a:spcAft>
                <a:spcPts val="0"/>
              </a:spcAft>
              <a:buSzPts val="1800"/>
              <a:buNone/>
              <a:defRPr sz="1800"/>
            </a:lvl9pPr>
          </a:lstStyle>
          <a:p/>
        </p:txBody>
      </p:sp>
      <p:sp>
        <p:nvSpPr>
          <p:cNvPr id="35" name="Google Shape;35;p6"/>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6" name="Shape 36"/>
        <p:cNvGrpSpPr/>
        <p:nvPr/>
      </p:nvGrpSpPr>
      <p:grpSpPr>
        <a:xfrm>
          <a:off x="0" y="0"/>
          <a:ext cx="0" cy="0"/>
          <a:chOff x="0" y="0"/>
          <a:chExt cx="0" cy="0"/>
        </a:xfrm>
      </p:grpSpPr>
      <p:sp>
        <p:nvSpPr>
          <p:cNvPr id="37" name="Google Shape;37;p7"/>
          <p:cNvSpPr txBox="1"/>
          <p:nvPr/>
        </p:nvSpPr>
        <p:spPr>
          <a:xfrm flipH="1" rot="10800000">
            <a:off x="3276600" y="25"/>
            <a:ext cx="58674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7"/>
          <p:cNvSpPr txBox="1"/>
          <p:nvPr>
            <p:ph type="title"/>
          </p:nvPr>
        </p:nvSpPr>
        <p:spPr>
          <a:xfrm>
            <a:off x="226078" y="357800"/>
            <a:ext cx="2808000" cy="9534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0" name="Google Shape;40;p7"/>
          <p:cNvSpPr txBox="1"/>
          <p:nvPr>
            <p:ph idx="1" type="body"/>
          </p:nvPr>
        </p:nvSpPr>
        <p:spPr>
          <a:xfrm>
            <a:off x="226075" y="1465800"/>
            <a:ext cx="2808000" cy="3163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Clr>
                <a:schemeClr val="lt1"/>
              </a:buClr>
              <a:buSzPts val="1200"/>
              <a:buChar char="●"/>
              <a:defRPr sz="1200">
                <a:solidFill>
                  <a:schemeClr val="lt1"/>
                </a:solidFill>
              </a:defRPr>
            </a:lvl1pPr>
            <a:lvl2pPr indent="-304800" lvl="1" marL="914400">
              <a:spcBef>
                <a:spcPts val="1600"/>
              </a:spcBef>
              <a:spcAft>
                <a:spcPts val="0"/>
              </a:spcAft>
              <a:buClr>
                <a:schemeClr val="lt1"/>
              </a:buClr>
              <a:buSzPts val="1200"/>
              <a:buChar char="○"/>
              <a:defRPr sz="1200">
                <a:solidFill>
                  <a:schemeClr val="lt1"/>
                </a:solidFill>
              </a:defRPr>
            </a:lvl2pPr>
            <a:lvl3pPr indent="-304800" lvl="2" marL="1371600">
              <a:spcBef>
                <a:spcPts val="1600"/>
              </a:spcBef>
              <a:spcAft>
                <a:spcPts val="0"/>
              </a:spcAft>
              <a:buClr>
                <a:schemeClr val="lt1"/>
              </a:buClr>
              <a:buSzPts val="1200"/>
              <a:buChar char="■"/>
              <a:defRPr sz="1200">
                <a:solidFill>
                  <a:schemeClr val="lt1"/>
                </a:solidFill>
              </a:defRPr>
            </a:lvl3pPr>
            <a:lvl4pPr indent="-304800" lvl="3" marL="1828800">
              <a:spcBef>
                <a:spcPts val="1600"/>
              </a:spcBef>
              <a:spcAft>
                <a:spcPts val="0"/>
              </a:spcAft>
              <a:buClr>
                <a:schemeClr val="lt1"/>
              </a:buClr>
              <a:buSzPts val="1200"/>
              <a:buChar char="●"/>
              <a:defRPr sz="1200">
                <a:solidFill>
                  <a:schemeClr val="lt1"/>
                </a:solidFill>
              </a:defRPr>
            </a:lvl4pPr>
            <a:lvl5pPr indent="-304800" lvl="4" marL="2286000">
              <a:spcBef>
                <a:spcPts val="1600"/>
              </a:spcBef>
              <a:spcAft>
                <a:spcPts val="0"/>
              </a:spcAft>
              <a:buClr>
                <a:schemeClr val="lt1"/>
              </a:buClr>
              <a:buSzPts val="1200"/>
              <a:buChar char="○"/>
              <a:defRPr sz="1200">
                <a:solidFill>
                  <a:schemeClr val="lt1"/>
                </a:solidFill>
              </a:defRPr>
            </a:lvl5pPr>
            <a:lvl6pPr indent="-304800" lvl="5" marL="2743200">
              <a:spcBef>
                <a:spcPts val="1600"/>
              </a:spcBef>
              <a:spcAft>
                <a:spcPts val="0"/>
              </a:spcAft>
              <a:buClr>
                <a:schemeClr val="lt1"/>
              </a:buClr>
              <a:buSzPts val="1200"/>
              <a:buChar char="■"/>
              <a:defRPr sz="1200">
                <a:solidFill>
                  <a:schemeClr val="lt1"/>
                </a:solidFill>
              </a:defRPr>
            </a:lvl6pPr>
            <a:lvl7pPr indent="-304800" lvl="6" marL="3200400">
              <a:spcBef>
                <a:spcPts val="1600"/>
              </a:spcBef>
              <a:spcAft>
                <a:spcPts val="0"/>
              </a:spcAft>
              <a:buClr>
                <a:schemeClr val="lt1"/>
              </a:buClr>
              <a:buSzPts val="1200"/>
              <a:buChar char="●"/>
              <a:defRPr sz="1200">
                <a:solidFill>
                  <a:schemeClr val="lt1"/>
                </a:solidFill>
              </a:defRPr>
            </a:lvl7pPr>
            <a:lvl8pPr indent="-304800" lvl="7" marL="3657600">
              <a:spcBef>
                <a:spcPts val="1600"/>
              </a:spcBef>
              <a:spcAft>
                <a:spcPts val="0"/>
              </a:spcAft>
              <a:buClr>
                <a:schemeClr val="lt1"/>
              </a:buClr>
              <a:buSzPts val="1200"/>
              <a:buChar char="○"/>
              <a:defRPr sz="1200">
                <a:solidFill>
                  <a:schemeClr val="lt1"/>
                </a:solidFill>
              </a:defRPr>
            </a:lvl8pPr>
            <a:lvl9pPr indent="-304800" lvl="8" marL="4114800">
              <a:spcBef>
                <a:spcPts val="1600"/>
              </a:spcBef>
              <a:spcAft>
                <a:spcPts val="1600"/>
              </a:spcAft>
              <a:buClr>
                <a:schemeClr val="lt1"/>
              </a:buClr>
              <a:buSzPts val="1200"/>
              <a:buChar char="■"/>
              <a:defRPr sz="1200">
                <a:solidFill>
                  <a:schemeClr val="lt1"/>
                </a:solidFill>
              </a:defRPr>
            </a:lvl9pPr>
          </a:lstStyle>
          <a:p/>
        </p:txBody>
      </p:sp>
      <p:sp>
        <p:nvSpPr>
          <p:cNvPr id="41" name="Google Shape;41;p7"/>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42" name="Shape 42"/>
        <p:cNvGrpSpPr/>
        <p:nvPr/>
      </p:nvGrpSpPr>
      <p:grpSpPr>
        <a:xfrm>
          <a:off x="0" y="0"/>
          <a:ext cx="0" cy="0"/>
          <a:chOff x="0" y="0"/>
          <a:chExt cx="0" cy="0"/>
        </a:xfrm>
      </p:grpSpPr>
      <p:sp>
        <p:nvSpPr>
          <p:cNvPr id="43" name="Google Shape;43;p8"/>
          <p:cNvSpPr txBox="1"/>
          <p:nvPr>
            <p:ph type="title"/>
          </p:nvPr>
        </p:nvSpPr>
        <p:spPr>
          <a:xfrm>
            <a:off x="490250" y="488250"/>
            <a:ext cx="62271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6000"/>
              <a:buNone/>
              <a:defRPr sz="6000"/>
            </a:lvl1pPr>
            <a:lvl2pPr lvl="1">
              <a:spcBef>
                <a:spcPts val="0"/>
              </a:spcBef>
              <a:spcAft>
                <a:spcPts val="0"/>
              </a:spcAft>
              <a:buSzPts val="6000"/>
              <a:buNone/>
              <a:defRPr sz="6000"/>
            </a:lvl2pPr>
            <a:lvl3pPr lvl="2">
              <a:spcBef>
                <a:spcPts val="0"/>
              </a:spcBef>
              <a:spcAft>
                <a:spcPts val="0"/>
              </a:spcAft>
              <a:buSzPts val="6000"/>
              <a:buNone/>
              <a:defRPr sz="6000"/>
            </a:lvl3pPr>
            <a:lvl4pPr lvl="3">
              <a:spcBef>
                <a:spcPts val="0"/>
              </a:spcBef>
              <a:spcAft>
                <a:spcPts val="0"/>
              </a:spcAft>
              <a:buSzPts val="6000"/>
              <a:buNone/>
              <a:defRPr sz="6000"/>
            </a:lvl4pPr>
            <a:lvl5pPr lvl="4">
              <a:spcBef>
                <a:spcPts val="0"/>
              </a:spcBef>
              <a:spcAft>
                <a:spcPts val="0"/>
              </a:spcAft>
              <a:buSzPts val="6000"/>
              <a:buNone/>
              <a:defRPr sz="6000"/>
            </a:lvl5pPr>
            <a:lvl6pPr lvl="5">
              <a:spcBef>
                <a:spcPts val="0"/>
              </a:spcBef>
              <a:spcAft>
                <a:spcPts val="0"/>
              </a:spcAft>
              <a:buSzPts val="6000"/>
              <a:buNone/>
              <a:defRPr sz="6000"/>
            </a:lvl6pPr>
            <a:lvl7pPr lvl="6">
              <a:spcBef>
                <a:spcPts val="0"/>
              </a:spcBef>
              <a:spcAft>
                <a:spcPts val="0"/>
              </a:spcAft>
              <a:buSzPts val="6000"/>
              <a:buNone/>
              <a:defRPr sz="6000"/>
            </a:lvl7pPr>
            <a:lvl8pPr lvl="7">
              <a:spcBef>
                <a:spcPts val="0"/>
              </a:spcBef>
              <a:spcAft>
                <a:spcPts val="0"/>
              </a:spcAft>
              <a:buSzPts val="6000"/>
              <a:buNone/>
              <a:defRPr sz="6000"/>
            </a:lvl8pPr>
            <a:lvl9pPr lvl="8">
              <a:spcBef>
                <a:spcPts val="0"/>
              </a:spcBef>
              <a:spcAft>
                <a:spcPts val="0"/>
              </a:spcAft>
              <a:buSzPts val="6000"/>
              <a:buNone/>
              <a:defRPr sz="6000"/>
            </a:lvl9pPr>
          </a:lstStyle>
          <a:p/>
        </p:txBody>
      </p:sp>
      <p:sp>
        <p:nvSpPr>
          <p:cNvPr id="44" name="Google Shape;44;p8"/>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Clr>
                <a:schemeClr val="dk2"/>
              </a:buClr>
              <a:buSzPts val="4200"/>
              <a:buNone/>
              <a:defRPr sz="4200">
                <a:solidFill>
                  <a:schemeClr val="dk2"/>
                </a:solidFill>
              </a:defRPr>
            </a:lvl1pPr>
            <a:lvl2pPr lvl="1" algn="ctr">
              <a:spcBef>
                <a:spcPts val="0"/>
              </a:spcBef>
              <a:spcAft>
                <a:spcPts val="0"/>
              </a:spcAft>
              <a:buClr>
                <a:schemeClr val="dk2"/>
              </a:buClr>
              <a:buSzPts val="4200"/>
              <a:buNone/>
              <a:defRPr sz="4200">
                <a:solidFill>
                  <a:schemeClr val="dk2"/>
                </a:solidFill>
              </a:defRPr>
            </a:lvl2pPr>
            <a:lvl3pPr lvl="2" algn="ctr">
              <a:spcBef>
                <a:spcPts val="0"/>
              </a:spcBef>
              <a:spcAft>
                <a:spcPts val="0"/>
              </a:spcAft>
              <a:buClr>
                <a:schemeClr val="dk2"/>
              </a:buClr>
              <a:buSzPts val="4200"/>
              <a:buNone/>
              <a:defRPr sz="4200">
                <a:solidFill>
                  <a:schemeClr val="dk2"/>
                </a:solidFill>
              </a:defRPr>
            </a:lvl3pPr>
            <a:lvl4pPr lvl="3" algn="ctr">
              <a:spcBef>
                <a:spcPts val="0"/>
              </a:spcBef>
              <a:spcAft>
                <a:spcPts val="0"/>
              </a:spcAft>
              <a:buClr>
                <a:schemeClr val="dk2"/>
              </a:buClr>
              <a:buSzPts val="4200"/>
              <a:buNone/>
              <a:defRPr sz="4200">
                <a:solidFill>
                  <a:schemeClr val="dk2"/>
                </a:solidFill>
              </a:defRPr>
            </a:lvl4pPr>
            <a:lvl5pPr lvl="4" algn="ctr">
              <a:spcBef>
                <a:spcPts val="0"/>
              </a:spcBef>
              <a:spcAft>
                <a:spcPts val="0"/>
              </a:spcAft>
              <a:buClr>
                <a:schemeClr val="dk2"/>
              </a:buClr>
              <a:buSzPts val="4200"/>
              <a:buNone/>
              <a:defRPr sz="4200">
                <a:solidFill>
                  <a:schemeClr val="dk2"/>
                </a:solidFill>
              </a:defRPr>
            </a:lvl5pPr>
            <a:lvl6pPr lvl="5" algn="ctr">
              <a:spcBef>
                <a:spcPts val="0"/>
              </a:spcBef>
              <a:spcAft>
                <a:spcPts val="0"/>
              </a:spcAft>
              <a:buClr>
                <a:schemeClr val="dk2"/>
              </a:buClr>
              <a:buSzPts val="4200"/>
              <a:buNone/>
              <a:defRPr sz="4200">
                <a:solidFill>
                  <a:schemeClr val="dk2"/>
                </a:solidFill>
              </a:defRPr>
            </a:lvl6pPr>
            <a:lvl7pPr lvl="6" algn="ctr">
              <a:spcBef>
                <a:spcPts val="0"/>
              </a:spcBef>
              <a:spcAft>
                <a:spcPts val="0"/>
              </a:spcAft>
              <a:buClr>
                <a:schemeClr val="dk2"/>
              </a:buClr>
              <a:buSzPts val="4200"/>
              <a:buNone/>
              <a:defRPr sz="4200">
                <a:solidFill>
                  <a:schemeClr val="dk2"/>
                </a:solidFill>
              </a:defRPr>
            </a:lvl7pPr>
            <a:lvl8pPr lvl="7" algn="ctr">
              <a:spcBef>
                <a:spcPts val="0"/>
              </a:spcBef>
              <a:spcAft>
                <a:spcPts val="0"/>
              </a:spcAft>
              <a:buClr>
                <a:schemeClr val="dk2"/>
              </a:buClr>
              <a:buSzPts val="4200"/>
              <a:buNone/>
              <a:defRPr sz="4200">
                <a:solidFill>
                  <a:schemeClr val="dk2"/>
                </a:solidFill>
              </a:defRPr>
            </a:lvl8pPr>
            <a:lvl9pPr lvl="8" algn="ctr">
              <a:spcBef>
                <a:spcPts val="0"/>
              </a:spcBef>
              <a:spcAft>
                <a:spcPts val="0"/>
              </a:spcAft>
              <a:buClr>
                <a:schemeClr val="dk2"/>
              </a:buClr>
              <a:buSzPts val="4200"/>
              <a:buNone/>
              <a:defRPr sz="4200">
                <a:solidFill>
                  <a:schemeClr val="dk2"/>
                </a:solidFill>
              </a:defRPr>
            </a:lvl9pPr>
          </a:lstStyle>
          <a:p/>
        </p:txBody>
      </p:sp>
      <p:sp>
        <p:nvSpPr>
          <p:cNvPr id="49" name="Google Shape;49;p9"/>
          <p:cNvSpPr txBox="1"/>
          <p:nvPr>
            <p:ph idx="1" type="subTitle"/>
          </p:nvPr>
        </p:nvSpPr>
        <p:spPr>
          <a:xfrm>
            <a:off x="265500" y="2779467"/>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0" name="Google Shape;50;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51" name="Google Shape;51;p9"/>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2" name="Shape 52"/>
        <p:cNvGrpSpPr/>
        <p:nvPr/>
      </p:nvGrpSpPr>
      <p:grpSpPr>
        <a:xfrm>
          <a:off x="0" y="0"/>
          <a:ext cx="0" cy="0"/>
          <a:chOff x="0" y="0"/>
          <a:chExt cx="0" cy="0"/>
        </a:xfrm>
      </p:grpSpPr>
      <p:sp>
        <p:nvSpPr>
          <p:cNvPr id="53" name="Google Shape;53;p10"/>
          <p:cNvSpPr txBox="1"/>
          <p:nvPr/>
        </p:nvSpPr>
        <p:spPr>
          <a:xfrm flipH="1" rot="10800000">
            <a:off x="0" y="0"/>
            <a:ext cx="9144000" cy="4695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0"/>
          <p:cNvSpPr/>
          <p:nvPr/>
        </p:nvSpPr>
        <p:spPr>
          <a:xfrm flipH="1" rot="10800000">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0"/>
          <p:cNvSpPr txBox="1"/>
          <p:nvPr>
            <p:ph idx="1" type="body"/>
          </p:nvPr>
        </p:nvSpPr>
        <p:spPr>
          <a:xfrm>
            <a:off x="57150" y="4696825"/>
            <a:ext cx="8382000" cy="4467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lt1"/>
              </a:buClr>
              <a:buSzPts val="1200"/>
              <a:buNone/>
              <a:defRPr sz="1200">
                <a:solidFill>
                  <a:schemeClr val="lt1"/>
                </a:solidFill>
              </a:defRPr>
            </a:lvl1pPr>
          </a:lstStyle>
          <a:p/>
        </p:txBody>
      </p:sp>
      <p:sp>
        <p:nvSpPr>
          <p:cNvPr id="56" name="Google Shape;56;p10"/>
          <p:cNvSpPr txBox="1"/>
          <p:nvPr>
            <p:ph idx="12" type="sldNum"/>
          </p:nvPr>
        </p:nvSpPr>
        <p:spPr>
          <a:xfrm>
            <a:off x="8523541" y="4695623"/>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terial">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71900" y="738725"/>
            <a:ext cx="8222100" cy="7677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p:txBody>
      </p:sp>
      <p:sp>
        <p:nvSpPr>
          <p:cNvPr id="7" name="Google Shape;7;p1"/>
          <p:cNvSpPr txBox="1"/>
          <p:nvPr>
            <p:ph idx="1" type="body"/>
          </p:nvPr>
        </p:nvSpPr>
        <p:spPr>
          <a:xfrm>
            <a:off x="471900" y="1919075"/>
            <a:ext cx="8222100" cy="27102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indent="-317500" lvl="1" marL="914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2pPr>
            <a:lvl3pPr indent="-317500" lvl="2" marL="1371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3pPr>
            <a:lvl4pPr indent="-317500" lvl="3" marL="18288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4pPr>
            <a:lvl5pPr indent="-317500" lvl="4" marL="22860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5pPr>
            <a:lvl6pPr indent="-317500" lvl="5" marL="27432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6pPr>
            <a:lvl7pPr indent="-317500" lvl="6" marL="32004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7pPr>
            <a:lvl8pPr indent="-317500" lvl="7" marL="3657600">
              <a:lnSpc>
                <a:spcPct val="115000"/>
              </a:lnSpc>
              <a:spcBef>
                <a:spcPts val="1600"/>
              </a:spcBef>
              <a:spcAft>
                <a:spcPts val="0"/>
              </a:spcAft>
              <a:buClr>
                <a:schemeClr val="lt2"/>
              </a:buClr>
              <a:buSzPts val="1400"/>
              <a:buFont typeface="Roboto"/>
              <a:buChar char="○"/>
              <a:defRPr>
                <a:solidFill>
                  <a:schemeClr val="lt2"/>
                </a:solidFill>
                <a:latin typeface="Roboto"/>
                <a:ea typeface="Roboto"/>
                <a:cs typeface="Roboto"/>
                <a:sym typeface="Roboto"/>
              </a:defRPr>
            </a:lvl8pPr>
            <a:lvl9pPr indent="-317500" lvl="8" marL="4114800">
              <a:lnSpc>
                <a:spcPct val="115000"/>
              </a:lnSpc>
              <a:spcBef>
                <a:spcPts val="1600"/>
              </a:spcBef>
              <a:spcAft>
                <a:spcPts val="1600"/>
              </a:spcAft>
              <a:buClr>
                <a:schemeClr val="lt2"/>
              </a:buClr>
              <a:buSzPts val="1400"/>
              <a:buFont typeface="Roboto"/>
              <a:buChar char="■"/>
              <a:defRPr>
                <a:solidFill>
                  <a:schemeClr val="lt2"/>
                </a:solidFill>
                <a:latin typeface="Roboto"/>
                <a:ea typeface="Roboto"/>
                <a:cs typeface="Roboto"/>
                <a:sym typeface="Roboto"/>
              </a:defRPr>
            </a:lvl9pPr>
          </a:lstStyle>
          <a:p/>
        </p:txBody>
      </p:sp>
      <p:sp>
        <p:nvSpPr>
          <p:cNvPr id="8" name="Google Shape;8;p1"/>
          <p:cNvSpPr txBox="1"/>
          <p:nvPr>
            <p:ph idx="12" type="sldNum"/>
          </p:nvPr>
        </p:nvSpPr>
        <p:spPr>
          <a:xfrm>
            <a:off x="8523541" y="4695623"/>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lt2"/>
                </a:solidFill>
                <a:latin typeface="Roboto"/>
                <a:ea typeface="Roboto"/>
                <a:cs typeface="Roboto"/>
                <a:sym typeface="Roboto"/>
              </a:defRPr>
            </a:lvl1pPr>
            <a:lvl2pPr lvl="1" algn="r">
              <a:buNone/>
              <a:defRPr sz="1000">
                <a:solidFill>
                  <a:schemeClr val="lt2"/>
                </a:solidFill>
                <a:latin typeface="Roboto"/>
                <a:ea typeface="Roboto"/>
                <a:cs typeface="Roboto"/>
                <a:sym typeface="Roboto"/>
              </a:defRPr>
            </a:lvl2pPr>
            <a:lvl3pPr lvl="2" algn="r">
              <a:buNone/>
              <a:defRPr sz="1000">
                <a:solidFill>
                  <a:schemeClr val="lt2"/>
                </a:solidFill>
                <a:latin typeface="Roboto"/>
                <a:ea typeface="Roboto"/>
                <a:cs typeface="Roboto"/>
                <a:sym typeface="Roboto"/>
              </a:defRPr>
            </a:lvl3pPr>
            <a:lvl4pPr lvl="3" algn="r">
              <a:buNone/>
              <a:defRPr sz="1000">
                <a:solidFill>
                  <a:schemeClr val="lt2"/>
                </a:solidFill>
                <a:latin typeface="Roboto"/>
                <a:ea typeface="Roboto"/>
                <a:cs typeface="Roboto"/>
                <a:sym typeface="Roboto"/>
              </a:defRPr>
            </a:lvl4pPr>
            <a:lvl5pPr lvl="4" algn="r">
              <a:buNone/>
              <a:defRPr sz="1000">
                <a:solidFill>
                  <a:schemeClr val="lt2"/>
                </a:solidFill>
                <a:latin typeface="Roboto"/>
                <a:ea typeface="Roboto"/>
                <a:cs typeface="Roboto"/>
                <a:sym typeface="Roboto"/>
              </a:defRPr>
            </a:lvl5pPr>
            <a:lvl6pPr lvl="5" algn="r">
              <a:buNone/>
              <a:defRPr sz="1000">
                <a:solidFill>
                  <a:schemeClr val="lt2"/>
                </a:solidFill>
                <a:latin typeface="Roboto"/>
                <a:ea typeface="Roboto"/>
                <a:cs typeface="Roboto"/>
                <a:sym typeface="Roboto"/>
              </a:defRPr>
            </a:lvl6pPr>
            <a:lvl7pPr lvl="6" algn="r">
              <a:buNone/>
              <a:defRPr sz="1000">
                <a:solidFill>
                  <a:schemeClr val="lt2"/>
                </a:solidFill>
                <a:latin typeface="Roboto"/>
                <a:ea typeface="Roboto"/>
                <a:cs typeface="Roboto"/>
                <a:sym typeface="Roboto"/>
              </a:defRPr>
            </a:lvl7pPr>
            <a:lvl8pPr lvl="7" algn="r">
              <a:buNone/>
              <a:defRPr sz="1000">
                <a:solidFill>
                  <a:schemeClr val="lt2"/>
                </a:solidFill>
                <a:latin typeface="Roboto"/>
                <a:ea typeface="Roboto"/>
                <a:cs typeface="Roboto"/>
                <a:sym typeface="Roboto"/>
              </a:defRPr>
            </a:lvl8pPr>
            <a:lvl9pPr lvl="8" algn="r">
              <a:buNone/>
              <a:defRPr sz="1000">
                <a:solidFill>
                  <a:schemeClr val="lt2"/>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4.png"/><Relationship Id="rId9"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7.png"/><Relationship Id="rId8"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2.jpg"/><Relationship Id="rId5" Type="http://schemas.openxmlformats.org/officeDocument/2006/relationships/image" Target="../media/image22.jpg"/><Relationship Id="rId6" Type="http://schemas.openxmlformats.org/officeDocument/2006/relationships/image" Target="../media/image1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4.png"/><Relationship Id="rId4" Type="http://schemas.openxmlformats.org/officeDocument/2006/relationships/image" Target="../media/image1.png"/><Relationship Id="rId5" Type="http://schemas.openxmlformats.org/officeDocument/2006/relationships/image" Target="../media/image14.jp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23.jpg"/><Relationship Id="rId6" Type="http://schemas.openxmlformats.org/officeDocument/2006/relationships/image" Target="../media/image21.jpg"/><Relationship Id="rId7" Type="http://schemas.openxmlformats.org/officeDocument/2006/relationships/image" Target="../media/image11.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image" Target="../media/image18.png"/><Relationship Id="rId6"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66" name="Shape 66"/>
        <p:cNvGrpSpPr/>
        <p:nvPr/>
      </p:nvGrpSpPr>
      <p:grpSpPr>
        <a:xfrm>
          <a:off x="0" y="0"/>
          <a:ext cx="0" cy="0"/>
          <a:chOff x="0" y="0"/>
          <a:chExt cx="0" cy="0"/>
        </a:xfrm>
      </p:grpSpPr>
      <p:sp>
        <p:nvSpPr>
          <p:cNvPr id="67" name="Google Shape;67;p13"/>
          <p:cNvSpPr txBox="1"/>
          <p:nvPr>
            <p:ph type="ctrTitle"/>
          </p:nvPr>
        </p:nvSpPr>
        <p:spPr>
          <a:xfrm>
            <a:off x="390525" y="1819275"/>
            <a:ext cx="8222100" cy="933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YEAR 12  Arts Faculty</a:t>
            </a:r>
            <a:endParaRPr/>
          </a:p>
        </p:txBody>
      </p:sp>
      <p:sp>
        <p:nvSpPr>
          <p:cNvPr id="68" name="Google Shape;68;p13"/>
          <p:cNvSpPr txBox="1"/>
          <p:nvPr>
            <p:ph idx="1" type="subTitle"/>
          </p:nvPr>
        </p:nvSpPr>
        <p:spPr>
          <a:xfrm>
            <a:off x="390525" y="2789130"/>
            <a:ext cx="8222100" cy="432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Studio Art</a:t>
            </a:r>
            <a:endParaRPr/>
          </a:p>
        </p:txBody>
      </p:sp>
      <p:pic>
        <p:nvPicPr>
          <p:cNvPr id="69" name="Google Shape;69;p13"/>
          <p:cNvPicPr preferRelativeResize="0"/>
          <p:nvPr/>
        </p:nvPicPr>
        <p:blipFill>
          <a:blip r:embed="rId3">
            <a:alphaModFix/>
          </a:blip>
          <a:stretch>
            <a:fillRect/>
          </a:stretch>
        </p:blipFill>
        <p:spPr>
          <a:xfrm>
            <a:off x="136850" y="134505"/>
            <a:ext cx="1571625" cy="1009650"/>
          </a:xfrm>
          <a:prstGeom prst="rect">
            <a:avLst/>
          </a:prstGeom>
          <a:noFill/>
          <a:ln>
            <a:noFill/>
          </a:ln>
        </p:spPr>
      </p:pic>
      <p:pic>
        <p:nvPicPr>
          <p:cNvPr id="70" name="Google Shape;70;p13"/>
          <p:cNvPicPr preferRelativeResize="0"/>
          <p:nvPr/>
        </p:nvPicPr>
        <p:blipFill>
          <a:blip r:embed="rId4">
            <a:alphaModFix/>
          </a:blip>
          <a:stretch>
            <a:fillRect/>
          </a:stretch>
        </p:blipFill>
        <p:spPr>
          <a:xfrm>
            <a:off x="7556875" y="134505"/>
            <a:ext cx="1400175" cy="1076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153" name="Shape 153"/>
        <p:cNvGrpSpPr/>
        <p:nvPr/>
      </p:nvGrpSpPr>
      <p:grpSpPr>
        <a:xfrm>
          <a:off x="0" y="0"/>
          <a:ext cx="0" cy="0"/>
          <a:chOff x="0" y="0"/>
          <a:chExt cx="0" cy="0"/>
        </a:xfrm>
      </p:grpSpPr>
      <p:sp>
        <p:nvSpPr>
          <p:cNvPr id="154" name="Google Shape;154;p22"/>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Year 12 Studio Art</a:t>
            </a:r>
            <a:endParaRPr/>
          </a:p>
        </p:txBody>
      </p:sp>
      <p:sp>
        <p:nvSpPr>
          <p:cNvPr id="155" name="Google Shape;155;p22"/>
          <p:cNvSpPr txBox="1"/>
          <p:nvPr>
            <p:ph idx="1" type="body"/>
          </p:nvPr>
        </p:nvSpPr>
        <p:spPr>
          <a:xfrm>
            <a:off x="471900" y="1919075"/>
            <a:ext cx="6615300" cy="27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000000"/>
                </a:solidFill>
              </a:rPr>
              <a:t>More information?</a:t>
            </a:r>
            <a:endParaRPr b="1" sz="2000">
              <a:solidFill>
                <a:srgbClr val="000000"/>
              </a:solidFill>
            </a:endParaRPr>
          </a:p>
          <a:p>
            <a:pPr indent="0" lvl="0" marL="0" rtl="0" algn="l">
              <a:spcBef>
                <a:spcPts val="1600"/>
              </a:spcBef>
              <a:spcAft>
                <a:spcPts val="0"/>
              </a:spcAft>
              <a:buNone/>
            </a:pPr>
            <a:r>
              <a:rPr b="1" lang="en" sz="2000">
                <a:solidFill>
                  <a:srgbClr val="000000"/>
                </a:solidFill>
              </a:rPr>
              <a:t>Barb Venn</a:t>
            </a:r>
            <a:endParaRPr b="1" sz="2000">
              <a:solidFill>
                <a:srgbClr val="000000"/>
              </a:solidFill>
            </a:endParaRPr>
          </a:p>
          <a:p>
            <a:pPr indent="0" lvl="0" marL="0" rtl="0" algn="l">
              <a:spcBef>
                <a:spcPts val="0"/>
              </a:spcBef>
              <a:spcAft>
                <a:spcPts val="0"/>
              </a:spcAft>
              <a:buNone/>
            </a:pPr>
            <a:r>
              <a:rPr b="1" lang="en" sz="2000">
                <a:solidFill>
                  <a:srgbClr val="000000"/>
                </a:solidFill>
              </a:rPr>
              <a:t>Head of Arts</a:t>
            </a:r>
            <a:endParaRPr b="1" sz="2000">
              <a:solidFill>
                <a:srgbClr val="000000"/>
              </a:solidFill>
            </a:endParaRPr>
          </a:p>
          <a:p>
            <a:pPr indent="0" lvl="0" marL="0" rtl="0" algn="l">
              <a:spcBef>
                <a:spcPts val="0"/>
              </a:spcBef>
              <a:spcAft>
                <a:spcPts val="0"/>
              </a:spcAft>
              <a:buNone/>
            </a:pPr>
            <a:r>
              <a:rPr b="1" lang="en" sz="2000">
                <a:solidFill>
                  <a:srgbClr val="000000"/>
                </a:solidFill>
              </a:rPr>
              <a:t>bvenn@mcararat.catholic.edu.au</a:t>
            </a:r>
            <a:endParaRPr b="1" sz="2000">
              <a:solidFill>
                <a:srgbClr val="000000"/>
              </a:solidFill>
            </a:endParaRPr>
          </a:p>
          <a:p>
            <a:pPr indent="0" lvl="0" marL="0" rtl="0" algn="l">
              <a:spcBef>
                <a:spcPts val="0"/>
              </a:spcBef>
              <a:spcAft>
                <a:spcPts val="0"/>
              </a:spcAft>
              <a:buNone/>
            </a:pPr>
            <a:r>
              <a:t/>
            </a:r>
            <a:endParaRPr b="1" sz="2000">
              <a:solidFill>
                <a:srgbClr val="000000"/>
              </a:solidFill>
            </a:endParaRPr>
          </a:p>
          <a:p>
            <a:pPr indent="0" lvl="0" marL="0" rtl="0" algn="l">
              <a:spcBef>
                <a:spcPts val="0"/>
              </a:spcBef>
              <a:spcAft>
                <a:spcPts val="0"/>
              </a:spcAft>
              <a:buNone/>
            </a:pPr>
            <a:r>
              <a:rPr b="1" lang="en" sz="2000">
                <a:solidFill>
                  <a:srgbClr val="000000"/>
                </a:solidFill>
              </a:rPr>
              <a:t>Arts Faculty teachers.</a:t>
            </a:r>
            <a:endParaRPr b="1" sz="2000">
              <a:solidFill>
                <a:srgbClr val="000000"/>
              </a:solidFill>
            </a:endParaRPr>
          </a:p>
          <a:p>
            <a:pPr indent="0" lvl="0" marL="0" rtl="0" algn="l">
              <a:spcBef>
                <a:spcPts val="0"/>
              </a:spcBef>
              <a:spcAft>
                <a:spcPts val="0"/>
              </a:spcAft>
              <a:buNone/>
            </a:pPr>
            <a:r>
              <a:rPr b="1" lang="en" sz="2000">
                <a:solidFill>
                  <a:srgbClr val="000000"/>
                </a:solidFill>
              </a:rPr>
              <a:t>Subject handbooks on Marian College Website</a:t>
            </a:r>
            <a:endParaRPr b="1" sz="2000">
              <a:solidFill>
                <a:srgbClr val="000000"/>
              </a:solidFill>
            </a:endParaRPr>
          </a:p>
        </p:txBody>
      </p:sp>
      <p:pic>
        <p:nvPicPr>
          <p:cNvPr id="156" name="Google Shape;156;p22"/>
          <p:cNvPicPr preferRelativeResize="0"/>
          <p:nvPr/>
        </p:nvPicPr>
        <p:blipFill>
          <a:blip r:embed="rId3">
            <a:alphaModFix/>
          </a:blip>
          <a:stretch>
            <a:fillRect/>
          </a:stretch>
        </p:blipFill>
        <p:spPr>
          <a:xfrm>
            <a:off x="136850" y="134502"/>
            <a:ext cx="1012125" cy="650225"/>
          </a:xfrm>
          <a:prstGeom prst="rect">
            <a:avLst/>
          </a:prstGeom>
          <a:noFill/>
          <a:ln>
            <a:noFill/>
          </a:ln>
        </p:spPr>
      </p:pic>
      <p:pic>
        <p:nvPicPr>
          <p:cNvPr id="157" name="Google Shape;157;p22"/>
          <p:cNvPicPr preferRelativeResize="0"/>
          <p:nvPr/>
        </p:nvPicPr>
        <p:blipFill>
          <a:blip r:embed="rId4">
            <a:alphaModFix/>
          </a:blip>
          <a:stretch>
            <a:fillRect/>
          </a:stretch>
        </p:blipFill>
        <p:spPr>
          <a:xfrm>
            <a:off x="8171023" y="134502"/>
            <a:ext cx="786027" cy="6042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74" name="Shape 74"/>
        <p:cNvGrpSpPr/>
        <p:nvPr/>
      </p:nvGrpSpPr>
      <p:grpSpPr>
        <a:xfrm>
          <a:off x="0" y="0"/>
          <a:ext cx="0" cy="0"/>
          <a:chOff x="0" y="0"/>
          <a:chExt cx="0" cy="0"/>
        </a:xfrm>
      </p:grpSpPr>
      <p:sp>
        <p:nvSpPr>
          <p:cNvPr id="75" name="Google Shape;75;p14"/>
          <p:cNvSpPr txBox="1"/>
          <p:nvPr>
            <p:ph type="title"/>
          </p:nvPr>
        </p:nvSpPr>
        <p:spPr>
          <a:xfrm>
            <a:off x="111925" y="181850"/>
            <a:ext cx="8582100" cy="650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Unit 3: Exploration proposal</a:t>
            </a:r>
            <a:endParaRPr/>
          </a:p>
        </p:txBody>
      </p:sp>
      <p:sp>
        <p:nvSpPr>
          <p:cNvPr id="76" name="Google Shape;76;p14"/>
          <p:cNvSpPr txBox="1"/>
          <p:nvPr>
            <p:ph idx="1" type="body"/>
          </p:nvPr>
        </p:nvSpPr>
        <p:spPr>
          <a:xfrm>
            <a:off x="471900" y="1919075"/>
            <a:ext cx="8222100" cy="27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Outcome 1 </a:t>
            </a:r>
            <a:endParaRPr/>
          </a:p>
          <a:p>
            <a:pPr indent="0" lvl="0" marL="0" rtl="0" algn="l">
              <a:spcBef>
                <a:spcPts val="1600"/>
              </a:spcBef>
              <a:spcAft>
                <a:spcPts val="1600"/>
              </a:spcAft>
              <a:buNone/>
            </a:pPr>
            <a:r>
              <a:rPr lang="en"/>
              <a:t>On completion of this unit the student should be able to prepare an exploration proposal that formulates the content and parameters of an </a:t>
            </a:r>
            <a:r>
              <a:rPr lang="en">
                <a:solidFill>
                  <a:srgbClr val="000000"/>
                </a:solidFill>
              </a:rPr>
              <a:t>individual</a:t>
            </a:r>
            <a:r>
              <a:rPr lang="en">
                <a:solidFill>
                  <a:srgbClr val="666666"/>
                </a:solidFill>
              </a:rPr>
              <a:t> </a:t>
            </a:r>
            <a:r>
              <a:rPr lang="en"/>
              <a:t>studio process including a plan of how the proposal will be undertaken.</a:t>
            </a:r>
            <a:endParaRPr/>
          </a:p>
        </p:txBody>
      </p:sp>
      <p:pic>
        <p:nvPicPr>
          <p:cNvPr id="77" name="Google Shape;77;p14"/>
          <p:cNvPicPr preferRelativeResize="0"/>
          <p:nvPr/>
        </p:nvPicPr>
        <p:blipFill>
          <a:blip r:embed="rId3">
            <a:alphaModFix/>
          </a:blip>
          <a:stretch>
            <a:fillRect/>
          </a:stretch>
        </p:blipFill>
        <p:spPr>
          <a:xfrm>
            <a:off x="8057975" y="941502"/>
            <a:ext cx="1012125" cy="650225"/>
          </a:xfrm>
          <a:prstGeom prst="rect">
            <a:avLst/>
          </a:prstGeom>
          <a:noFill/>
          <a:ln>
            <a:noFill/>
          </a:ln>
        </p:spPr>
      </p:pic>
      <p:pic>
        <p:nvPicPr>
          <p:cNvPr id="78" name="Google Shape;78;p14"/>
          <p:cNvPicPr preferRelativeResize="0"/>
          <p:nvPr/>
        </p:nvPicPr>
        <p:blipFill>
          <a:blip r:embed="rId4">
            <a:alphaModFix/>
          </a:blip>
          <a:stretch>
            <a:fillRect/>
          </a:stretch>
        </p:blipFill>
        <p:spPr>
          <a:xfrm>
            <a:off x="8171023" y="134502"/>
            <a:ext cx="786027" cy="6042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82" name="Shape 82"/>
        <p:cNvGrpSpPr/>
        <p:nvPr/>
      </p:nvGrpSpPr>
      <p:grpSpPr>
        <a:xfrm>
          <a:off x="0" y="0"/>
          <a:ext cx="0" cy="0"/>
          <a:chOff x="0" y="0"/>
          <a:chExt cx="0" cy="0"/>
        </a:xfrm>
      </p:grpSpPr>
      <p:sp>
        <p:nvSpPr>
          <p:cNvPr id="83" name="Google Shape;83;p15"/>
          <p:cNvSpPr txBox="1"/>
          <p:nvPr>
            <p:ph type="title"/>
          </p:nvPr>
        </p:nvSpPr>
        <p:spPr>
          <a:xfrm>
            <a:off x="192825" y="310500"/>
            <a:ext cx="8501100" cy="650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Unit 3:Folio</a:t>
            </a:r>
            <a:endParaRPr/>
          </a:p>
        </p:txBody>
      </p:sp>
      <p:sp>
        <p:nvSpPr>
          <p:cNvPr id="84" name="Google Shape;84;p15"/>
          <p:cNvSpPr txBox="1"/>
          <p:nvPr>
            <p:ph idx="1" type="body"/>
          </p:nvPr>
        </p:nvSpPr>
        <p:spPr>
          <a:xfrm>
            <a:off x="192825" y="1919075"/>
            <a:ext cx="4895400" cy="295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Outcome 2 </a:t>
            </a:r>
            <a:endParaRPr/>
          </a:p>
          <a:p>
            <a:pPr indent="0" lvl="0" marL="0" rtl="0" algn="l">
              <a:spcBef>
                <a:spcPts val="1600"/>
              </a:spcBef>
              <a:spcAft>
                <a:spcPts val="1600"/>
              </a:spcAft>
              <a:buNone/>
            </a:pPr>
            <a:r>
              <a:rPr lang="en"/>
              <a:t>On completion of this unit the student should be able to progressively present an individual studio process recorded in written and visual form that produces a range of potential directions, and reflects the concepts and ideas documented in the exploration proposal and work plan.</a:t>
            </a:r>
            <a:endParaRPr/>
          </a:p>
        </p:txBody>
      </p:sp>
      <p:pic>
        <p:nvPicPr>
          <p:cNvPr id="85" name="Google Shape;85;p15"/>
          <p:cNvPicPr preferRelativeResize="0"/>
          <p:nvPr/>
        </p:nvPicPr>
        <p:blipFill>
          <a:blip r:embed="rId3">
            <a:alphaModFix/>
          </a:blip>
          <a:stretch>
            <a:fillRect/>
          </a:stretch>
        </p:blipFill>
        <p:spPr>
          <a:xfrm>
            <a:off x="7993100" y="856202"/>
            <a:ext cx="1012125" cy="650225"/>
          </a:xfrm>
          <a:prstGeom prst="rect">
            <a:avLst/>
          </a:prstGeom>
          <a:noFill/>
          <a:ln>
            <a:noFill/>
          </a:ln>
        </p:spPr>
      </p:pic>
      <p:pic>
        <p:nvPicPr>
          <p:cNvPr id="86" name="Google Shape;86;p15"/>
          <p:cNvPicPr preferRelativeResize="0"/>
          <p:nvPr/>
        </p:nvPicPr>
        <p:blipFill>
          <a:blip r:embed="rId4">
            <a:alphaModFix/>
          </a:blip>
          <a:stretch>
            <a:fillRect/>
          </a:stretch>
        </p:blipFill>
        <p:spPr>
          <a:xfrm>
            <a:off x="8171023" y="134502"/>
            <a:ext cx="786027" cy="604225"/>
          </a:xfrm>
          <a:prstGeom prst="rect">
            <a:avLst/>
          </a:prstGeom>
          <a:noFill/>
          <a:ln>
            <a:noFill/>
          </a:ln>
        </p:spPr>
      </p:pic>
      <p:pic>
        <p:nvPicPr>
          <p:cNvPr id="87" name="Google Shape;87;p15"/>
          <p:cNvPicPr preferRelativeResize="0"/>
          <p:nvPr/>
        </p:nvPicPr>
        <p:blipFill rotWithShape="1">
          <a:blip r:embed="rId5">
            <a:alphaModFix/>
          </a:blip>
          <a:srcRect b="0" l="20549" r="3085" t="3372"/>
          <a:stretch/>
        </p:blipFill>
        <p:spPr>
          <a:xfrm rot="-286445">
            <a:off x="4893019" y="1523078"/>
            <a:ext cx="4171913" cy="3519394"/>
          </a:xfrm>
          <a:prstGeom prst="rect">
            <a:avLst/>
          </a:prstGeom>
          <a:noFill/>
          <a:ln>
            <a:noFill/>
          </a:ln>
        </p:spPr>
      </p:pic>
      <p:pic>
        <p:nvPicPr>
          <p:cNvPr id="88" name="Google Shape;88;p15"/>
          <p:cNvPicPr preferRelativeResize="0"/>
          <p:nvPr/>
        </p:nvPicPr>
        <p:blipFill>
          <a:blip r:embed="rId6">
            <a:alphaModFix/>
          </a:blip>
          <a:stretch>
            <a:fillRect/>
          </a:stretch>
        </p:blipFill>
        <p:spPr>
          <a:xfrm rot="251766">
            <a:off x="5558225" y="134494"/>
            <a:ext cx="3242801" cy="2434675"/>
          </a:xfrm>
          <a:prstGeom prst="rect">
            <a:avLst/>
          </a:prstGeom>
          <a:noFill/>
          <a:ln>
            <a:noFill/>
          </a:ln>
        </p:spPr>
      </p:pic>
      <p:pic>
        <p:nvPicPr>
          <p:cNvPr id="89" name="Google Shape;89;p15"/>
          <p:cNvPicPr preferRelativeResize="0"/>
          <p:nvPr/>
        </p:nvPicPr>
        <p:blipFill>
          <a:blip r:embed="rId7">
            <a:alphaModFix/>
          </a:blip>
          <a:stretch>
            <a:fillRect/>
          </a:stretch>
        </p:blipFill>
        <p:spPr>
          <a:xfrm rot="-466858">
            <a:off x="2709875" y="663999"/>
            <a:ext cx="2848356" cy="1602200"/>
          </a:xfrm>
          <a:prstGeom prst="rect">
            <a:avLst/>
          </a:prstGeom>
          <a:noFill/>
          <a:ln>
            <a:noFill/>
          </a:ln>
        </p:spPr>
      </p:pic>
      <p:pic>
        <p:nvPicPr>
          <p:cNvPr id="90" name="Google Shape;90;p15"/>
          <p:cNvPicPr preferRelativeResize="0"/>
          <p:nvPr/>
        </p:nvPicPr>
        <p:blipFill>
          <a:blip r:embed="rId8">
            <a:alphaModFix/>
          </a:blip>
          <a:stretch>
            <a:fillRect/>
          </a:stretch>
        </p:blipFill>
        <p:spPr>
          <a:xfrm rot="310186">
            <a:off x="4932825" y="2971800"/>
            <a:ext cx="2963253" cy="2115951"/>
          </a:xfrm>
          <a:prstGeom prst="rect">
            <a:avLst/>
          </a:prstGeom>
          <a:noFill/>
          <a:ln>
            <a:noFill/>
          </a:ln>
        </p:spPr>
      </p:pic>
      <p:pic>
        <p:nvPicPr>
          <p:cNvPr id="91" name="Google Shape;91;p15"/>
          <p:cNvPicPr preferRelativeResize="0"/>
          <p:nvPr/>
        </p:nvPicPr>
        <p:blipFill>
          <a:blip r:embed="rId9">
            <a:alphaModFix/>
          </a:blip>
          <a:stretch>
            <a:fillRect/>
          </a:stretch>
        </p:blipFill>
        <p:spPr>
          <a:xfrm rot="-500929">
            <a:off x="6545925" y="2721569"/>
            <a:ext cx="2445675" cy="183425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95" name="Shape 95"/>
        <p:cNvGrpSpPr/>
        <p:nvPr/>
      </p:nvGrpSpPr>
      <p:grpSpPr>
        <a:xfrm>
          <a:off x="0" y="0"/>
          <a:ext cx="0" cy="0"/>
          <a:chOff x="0" y="0"/>
          <a:chExt cx="0" cy="0"/>
        </a:xfrm>
      </p:grpSpPr>
      <p:sp>
        <p:nvSpPr>
          <p:cNvPr id="96" name="Google Shape;96;p16"/>
          <p:cNvSpPr txBox="1"/>
          <p:nvPr>
            <p:ph type="title"/>
          </p:nvPr>
        </p:nvSpPr>
        <p:spPr>
          <a:xfrm>
            <a:off x="127900" y="316125"/>
            <a:ext cx="5869500" cy="1110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Unit 3: SAC - Two artists, two contexts.</a:t>
            </a:r>
            <a:endParaRPr/>
          </a:p>
        </p:txBody>
      </p:sp>
      <p:sp>
        <p:nvSpPr>
          <p:cNvPr id="97" name="Google Shape;97;p16"/>
          <p:cNvSpPr txBox="1"/>
          <p:nvPr>
            <p:ph idx="1" type="body"/>
          </p:nvPr>
        </p:nvSpPr>
        <p:spPr>
          <a:xfrm>
            <a:off x="165425" y="1919075"/>
            <a:ext cx="4573800" cy="314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Outcome 3: Exhibitions </a:t>
            </a:r>
            <a:endParaRPr/>
          </a:p>
          <a:p>
            <a:pPr indent="0" lvl="0" marL="0" rtl="0" algn="l">
              <a:spcBef>
                <a:spcPts val="1600"/>
              </a:spcBef>
              <a:spcAft>
                <a:spcPts val="1600"/>
              </a:spcAft>
              <a:buNone/>
            </a:pPr>
            <a:r>
              <a:rPr lang="en"/>
              <a:t>On completion of this unit the student should be able to examine the practice of at least two artists, with reference to two artworks by each artist, referencing the different historical and cultural context of each artwork.</a:t>
            </a:r>
            <a:endParaRPr/>
          </a:p>
        </p:txBody>
      </p:sp>
      <p:pic>
        <p:nvPicPr>
          <p:cNvPr id="98" name="Google Shape;98;p16"/>
          <p:cNvPicPr preferRelativeResize="0"/>
          <p:nvPr/>
        </p:nvPicPr>
        <p:blipFill>
          <a:blip r:embed="rId3">
            <a:alphaModFix/>
          </a:blip>
          <a:stretch>
            <a:fillRect/>
          </a:stretch>
        </p:blipFill>
        <p:spPr>
          <a:xfrm>
            <a:off x="8171023" y="134502"/>
            <a:ext cx="786027" cy="604225"/>
          </a:xfrm>
          <a:prstGeom prst="rect">
            <a:avLst/>
          </a:prstGeom>
          <a:noFill/>
          <a:ln>
            <a:noFill/>
          </a:ln>
        </p:spPr>
      </p:pic>
      <p:pic>
        <p:nvPicPr>
          <p:cNvPr id="99" name="Google Shape;99;p16"/>
          <p:cNvPicPr preferRelativeResize="0"/>
          <p:nvPr/>
        </p:nvPicPr>
        <p:blipFill>
          <a:blip r:embed="rId4">
            <a:alphaModFix/>
          </a:blip>
          <a:stretch>
            <a:fillRect/>
          </a:stretch>
        </p:blipFill>
        <p:spPr>
          <a:xfrm>
            <a:off x="5723800" y="107250"/>
            <a:ext cx="3350001" cy="2512500"/>
          </a:xfrm>
          <a:prstGeom prst="rect">
            <a:avLst/>
          </a:prstGeom>
          <a:noFill/>
          <a:ln>
            <a:noFill/>
          </a:ln>
        </p:spPr>
      </p:pic>
      <p:pic>
        <p:nvPicPr>
          <p:cNvPr id="100" name="Google Shape;100;p16"/>
          <p:cNvPicPr preferRelativeResize="0"/>
          <p:nvPr/>
        </p:nvPicPr>
        <p:blipFill rotWithShape="1">
          <a:blip r:embed="rId5">
            <a:alphaModFix/>
          </a:blip>
          <a:srcRect b="14228" l="11665" r="14078" t="4231"/>
          <a:stretch/>
        </p:blipFill>
        <p:spPr>
          <a:xfrm>
            <a:off x="4816875" y="907050"/>
            <a:ext cx="2042999" cy="2991150"/>
          </a:xfrm>
          <a:prstGeom prst="rect">
            <a:avLst/>
          </a:prstGeom>
          <a:noFill/>
          <a:ln>
            <a:noFill/>
          </a:ln>
        </p:spPr>
      </p:pic>
      <p:pic>
        <p:nvPicPr>
          <p:cNvPr id="101" name="Google Shape;101;p16"/>
          <p:cNvPicPr preferRelativeResize="0"/>
          <p:nvPr/>
        </p:nvPicPr>
        <p:blipFill rotWithShape="1">
          <a:blip r:embed="rId6">
            <a:alphaModFix/>
          </a:blip>
          <a:srcRect b="15127" l="10691" r="10691" t="13950"/>
          <a:stretch/>
        </p:blipFill>
        <p:spPr>
          <a:xfrm>
            <a:off x="6395075" y="2772500"/>
            <a:ext cx="2543698" cy="229479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105" name="Shape 105"/>
        <p:cNvGrpSpPr/>
        <p:nvPr/>
      </p:nvGrpSpPr>
      <p:grpSpPr>
        <a:xfrm>
          <a:off x="0" y="0"/>
          <a:ext cx="0" cy="0"/>
          <a:chOff x="0" y="0"/>
          <a:chExt cx="0" cy="0"/>
        </a:xfrm>
      </p:grpSpPr>
      <p:sp>
        <p:nvSpPr>
          <p:cNvPr id="106" name="Google Shape;106;p17"/>
          <p:cNvSpPr txBox="1"/>
          <p:nvPr>
            <p:ph type="title"/>
          </p:nvPr>
        </p:nvSpPr>
        <p:spPr>
          <a:xfrm>
            <a:off x="176100" y="253275"/>
            <a:ext cx="8517900" cy="683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Unit 4: - Finished Artworks</a:t>
            </a:r>
            <a:endParaRPr/>
          </a:p>
        </p:txBody>
      </p:sp>
      <p:sp>
        <p:nvSpPr>
          <p:cNvPr id="107" name="Google Shape;107;p17"/>
          <p:cNvSpPr txBox="1"/>
          <p:nvPr>
            <p:ph idx="1" type="body"/>
          </p:nvPr>
        </p:nvSpPr>
        <p:spPr>
          <a:xfrm>
            <a:off x="75375" y="1919025"/>
            <a:ext cx="5947200" cy="305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Outcome 1 </a:t>
            </a:r>
            <a:endParaRPr/>
          </a:p>
          <a:p>
            <a:pPr indent="0" lvl="0" marL="0" rtl="0" algn="l">
              <a:spcBef>
                <a:spcPts val="1600"/>
              </a:spcBef>
              <a:spcAft>
                <a:spcPts val="1600"/>
              </a:spcAft>
              <a:buNone/>
            </a:pPr>
            <a:r>
              <a:rPr lang="en"/>
              <a:t>On completion of this unit the student should be able to present at least two finished artworks based on selected and evaluated potential directions developed through the studio process, which demonstrate refinement and application of materials and techniques, and that realise and communicate the student’s ideas expressed in the exploration proposal.</a:t>
            </a:r>
            <a:endParaRPr/>
          </a:p>
        </p:txBody>
      </p:sp>
      <p:pic>
        <p:nvPicPr>
          <p:cNvPr id="108" name="Google Shape;108;p17"/>
          <p:cNvPicPr preferRelativeResize="0"/>
          <p:nvPr/>
        </p:nvPicPr>
        <p:blipFill>
          <a:blip r:embed="rId3">
            <a:alphaModFix/>
          </a:blip>
          <a:stretch>
            <a:fillRect/>
          </a:stretch>
        </p:blipFill>
        <p:spPr>
          <a:xfrm>
            <a:off x="8171023" y="134502"/>
            <a:ext cx="786027" cy="604225"/>
          </a:xfrm>
          <a:prstGeom prst="rect">
            <a:avLst/>
          </a:prstGeom>
          <a:noFill/>
          <a:ln>
            <a:noFill/>
          </a:ln>
        </p:spPr>
      </p:pic>
      <p:pic>
        <p:nvPicPr>
          <p:cNvPr id="109" name="Google Shape;109;p17"/>
          <p:cNvPicPr preferRelativeResize="0"/>
          <p:nvPr/>
        </p:nvPicPr>
        <p:blipFill>
          <a:blip r:embed="rId4">
            <a:alphaModFix/>
          </a:blip>
          <a:stretch>
            <a:fillRect/>
          </a:stretch>
        </p:blipFill>
        <p:spPr>
          <a:xfrm>
            <a:off x="7944925" y="856302"/>
            <a:ext cx="1012125" cy="650225"/>
          </a:xfrm>
          <a:prstGeom prst="rect">
            <a:avLst/>
          </a:prstGeom>
          <a:noFill/>
          <a:ln>
            <a:noFill/>
          </a:ln>
        </p:spPr>
      </p:pic>
      <p:pic>
        <p:nvPicPr>
          <p:cNvPr id="110" name="Google Shape;110;p17"/>
          <p:cNvPicPr preferRelativeResize="0"/>
          <p:nvPr/>
        </p:nvPicPr>
        <p:blipFill>
          <a:blip r:embed="rId5">
            <a:alphaModFix/>
          </a:blip>
          <a:stretch>
            <a:fillRect/>
          </a:stretch>
        </p:blipFill>
        <p:spPr>
          <a:xfrm>
            <a:off x="7063394" y="134500"/>
            <a:ext cx="1928801" cy="2571735"/>
          </a:xfrm>
          <a:prstGeom prst="rect">
            <a:avLst/>
          </a:prstGeom>
          <a:noFill/>
          <a:ln>
            <a:noFill/>
          </a:ln>
        </p:spPr>
      </p:pic>
      <p:pic>
        <p:nvPicPr>
          <p:cNvPr id="111" name="Google Shape;111;p17"/>
          <p:cNvPicPr preferRelativeResize="0"/>
          <p:nvPr/>
        </p:nvPicPr>
        <p:blipFill>
          <a:blip r:embed="rId6">
            <a:alphaModFix/>
          </a:blip>
          <a:stretch>
            <a:fillRect/>
          </a:stretch>
        </p:blipFill>
        <p:spPr>
          <a:xfrm>
            <a:off x="6275700" y="2858635"/>
            <a:ext cx="2715899" cy="2116492"/>
          </a:xfrm>
          <a:prstGeom prst="rect">
            <a:avLst/>
          </a:prstGeom>
          <a:noFill/>
          <a:ln>
            <a:noFill/>
          </a:ln>
        </p:spPr>
      </p:pic>
      <p:pic>
        <p:nvPicPr>
          <p:cNvPr id="112" name="Google Shape;112;p17"/>
          <p:cNvPicPr preferRelativeResize="0"/>
          <p:nvPr/>
        </p:nvPicPr>
        <p:blipFill rotWithShape="1">
          <a:blip r:embed="rId7">
            <a:alphaModFix/>
          </a:blip>
          <a:srcRect b="10243" l="6043" r="8237" t="16119"/>
          <a:stretch/>
        </p:blipFill>
        <p:spPr>
          <a:xfrm>
            <a:off x="5669500" y="81109"/>
            <a:ext cx="1596825" cy="1027425"/>
          </a:xfrm>
          <a:prstGeom prst="rect">
            <a:avLst/>
          </a:prstGeom>
          <a:noFill/>
          <a:ln>
            <a:noFill/>
          </a:ln>
        </p:spPr>
      </p:pic>
      <p:pic>
        <p:nvPicPr>
          <p:cNvPr id="113" name="Google Shape;113;p17"/>
          <p:cNvPicPr preferRelativeResize="0"/>
          <p:nvPr/>
        </p:nvPicPr>
        <p:blipFill>
          <a:blip r:embed="rId8">
            <a:alphaModFix/>
          </a:blip>
          <a:stretch>
            <a:fillRect/>
          </a:stretch>
        </p:blipFill>
        <p:spPr>
          <a:xfrm>
            <a:off x="4701250" y="973400"/>
            <a:ext cx="2229625" cy="15499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D9EEB"/>
        </a:solidFill>
      </p:bgPr>
    </p:bg>
    <p:spTree>
      <p:nvGrpSpPr>
        <p:cNvPr id="117" name="Shape 117"/>
        <p:cNvGrpSpPr/>
        <p:nvPr/>
      </p:nvGrpSpPr>
      <p:grpSpPr>
        <a:xfrm>
          <a:off x="0" y="0"/>
          <a:ext cx="0" cy="0"/>
          <a:chOff x="0" y="0"/>
          <a:chExt cx="0" cy="0"/>
        </a:xfrm>
      </p:grpSpPr>
      <p:sp>
        <p:nvSpPr>
          <p:cNvPr id="118" name="Google Shape;118;p18"/>
          <p:cNvSpPr txBox="1"/>
          <p:nvPr>
            <p:ph type="title"/>
          </p:nvPr>
        </p:nvSpPr>
        <p:spPr>
          <a:xfrm>
            <a:off x="135925" y="134500"/>
            <a:ext cx="8558100" cy="650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Unit 4-  Evaluation</a:t>
            </a:r>
            <a:endParaRPr/>
          </a:p>
        </p:txBody>
      </p:sp>
      <p:sp>
        <p:nvSpPr>
          <p:cNvPr id="119" name="Google Shape;119;p18"/>
          <p:cNvSpPr txBox="1"/>
          <p:nvPr>
            <p:ph idx="1" type="body"/>
          </p:nvPr>
        </p:nvSpPr>
        <p:spPr>
          <a:xfrm>
            <a:off x="235275" y="1919075"/>
            <a:ext cx="5850600" cy="2940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Outcome 2 </a:t>
            </a:r>
            <a:endParaRPr/>
          </a:p>
          <a:p>
            <a:pPr indent="0" lvl="0" marL="0" rtl="0" algn="l">
              <a:spcBef>
                <a:spcPts val="1600"/>
              </a:spcBef>
              <a:spcAft>
                <a:spcPts val="1600"/>
              </a:spcAft>
              <a:buNone/>
            </a:pPr>
            <a:r>
              <a:rPr lang="en"/>
              <a:t>On completion of this unit the student should be able to provide visual and written documentation that identifies and evaluates the extent to which the artworks reflect the selected potential directions, and effectively demonstrates a cohesive relationship between the works. </a:t>
            </a:r>
            <a:endParaRPr/>
          </a:p>
        </p:txBody>
      </p:sp>
      <p:pic>
        <p:nvPicPr>
          <p:cNvPr id="120" name="Google Shape;120;p18"/>
          <p:cNvPicPr preferRelativeResize="0"/>
          <p:nvPr/>
        </p:nvPicPr>
        <p:blipFill>
          <a:blip r:embed="rId3">
            <a:alphaModFix/>
          </a:blip>
          <a:stretch>
            <a:fillRect/>
          </a:stretch>
        </p:blipFill>
        <p:spPr>
          <a:xfrm>
            <a:off x="8057975" y="912352"/>
            <a:ext cx="1012125" cy="650225"/>
          </a:xfrm>
          <a:prstGeom prst="rect">
            <a:avLst/>
          </a:prstGeom>
          <a:noFill/>
          <a:ln>
            <a:noFill/>
          </a:ln>
        </p:spPr>
      </p:pic>
      <p:pic>
        <p:nvPicPr>
          <p:cNvPr id="121" name="Google Shape;121;p18"/>
          <p:cNvPicPr preferRelativeResize="0"/>
          <p:nvPr/>
        </p:nvPicPr>
        <p:blipFill>
          <a:blip r:embed="rId4">
            <a:alphaModFix/>
          </a:blip>
          <a:stretch>
            <a:fillRect/>
          </a:stretch>
        </p:blipFill>
        <p:spPr>
          <a:xfrm>
            <a:off x="8171023" y="134502"/>
            <a:ext cx="786027" cy="604225"/>
          </a:xfrm>
          <a:prstGeom prst="rect">
            <a:avLst/>
          </a:prstGeom>
          <a:noFill/>
          <a:ln>
            <a:noFill/>
          </a:ln>
        </p:spPr>
      </p:pic>
      <p:pic>
        <p:nvPicPr>
          <p:cNvPr id="122" name="Google Shape;122;p18"/>
          <p:cNvPicPr preferRelativeResize="0"/>
          <p:nvPr/>
        </p:nvPicPr>
        <p:blipFill>
          <a:blip r:embed="rId5">
            <a:alphaModFix/>
          </a:blip>
          <a:stretch>
            <a:fillRect/>
          </a:stretch>
        </p:blipFill>
        <p:spPr>
          <a:xfrm>
            <a:off x="6393225" y="1807475"/>
            <a:ext cx="2344300" cy="32830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19"/>
          <p:cNvSpPr txBox="1"/>
          <p:nvPr>
            <p:ph type="title"/>
          </p:nvPr>
        </p:nvSpPr>
        <p:spPr>
          <a:xfrm>
            <a:off x="111825" y="134500"/>
            <a:ext cx="5521200" cy="10509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Unit 4 SAC -  Two gallery visits</a:t>
            </a:r>
            <a:endParaRPr/>
          </a:p>
        </p:txBody>
      </p:sp>
      <p:sp>
        <p:nvSpPr>
          <p:cNvPr id="128" name="Google Shape;128;p19"/>
          <p:cNvSpPr txBox="1"/>
          <p:nvPr>
            <p:ph idx="1" type="body"/>
          </p:nvPr>
        </p:nvSpPr>
        <p:spPr>
          <a:xfrm>
            <a:off x="471900" y="1919075"/>
            <a:ext cx="4751400" cy="271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Outcome 3 </a:t>
            </a:r>
            <a:endParaRPr/>
          </a:p>
          <a:p>
            <a:pPr indent="0" lvl="0" marL="0" rtl="0" algn="l">
              <a:spcBef>
                <a:spcPts val="1600"/>
              </a:spcBef>
              <a:spcAft>
                <a:spcPts val="1600"/>
              </a:spcAft>
              <a:buNone/>
            </a:pPr>
            <a:r>
              <a:rPr lang="en"/>
              <a:t>On completion of this unit the student should be able to compare the methods used by artists and considerations of curators in the preparation, presentation, conservation and promotion of specific artworks in at least two different exhibitions.</a:t>
            </a:r>
            <a:endParaRPr/>
          </a:p>
        </p:txBody>
      </p:sp>
      <p:pic>
        <p:nvPicPr>
          <p:cNvPr id="129" name="Google Shape;129;p19"/>
          <p:cNvPicPr preferRelativeResize="0"/>
          <p:nvPr/>
        </p:nvPicPr>
        <p:blipFill>
          <a:blip r:embed="rId3">
            <a:alphaModFix/>
          </a:blip>
          <a:stretch>
            <a:fillRect/>
          </a:stretch>
        </p:blipFill>
        <p:spPr>
          <a:xfrm>
            <a:off x="7944925" y="856302"/>
            <a:ext cx="1012125" cy="650225"/>
          </a:xfrm>
          <a:prstGeom prst="rect">
            <a:avLst/>
          </a:prstGeom>
          <a:noFill/>
          <a:ln>
            <a:noFill/>
          </a:ln>
        </p:spPr>
      </p:pic>
      <p:pic>
        <p:nvPicPr>
          <p:cNvPr id="130" name="Google Shape;130;p19"/>
          <p:cNvPicPr preferRelativeResize="0"/>
          <p:nvPr/>
        </p:nvPicPr>
        <p:blipFill>
          <a:blip r:embed="rId4">
            <a:alphaModFix/>
          </a:blip>
          <a:stretch>
            <a:fillRect/>
          </a:stretch>
        </p:blipFill>
        <p:spPr>
          <a:xfrm>
            <a:off x="8171023" y="134502"/>
            <a:ext cx="786027" cy="604225"/>
          </a:xfrm>
          <a:prstGeom prst="rect">
            <a:avLst/>
          </a:prstGeom>
          <a:noFill/>
          <a:ln>
            <a:noFill/>
          </a:ln>
        </p:spPr>
      </p:pic>
      <p:pic>
        <p:nvPicPr>
          <p:cNvPr id="131" name="Google Shape;131;p19"/>
          <p:cNvPicPr preferRelativeResize="0"/>
          <p:nvPr/>
        </p:nvPicPr>
        <p:blipFill>
          <a:blip r:embed="rId5">
            <a:alphaModFix/>
          </a:blip>
          <a:stretch>
            <a:fillRect/>
          </a:stretch>
        </p:blipFill>
        <p:spPr>
          <a:xfrm>
            <a:off x="5761600" y="134500"/>
            <a:ext cx="3238226" cy="2428650"/>
          </a:xfrm>
          <a:prstGeom prst="rect">
            <a:avLst/>
          </a:prstGeom>
          <a:noFill/>
          <a:ln>
            <a:noFill/>
          </a:ln>
        </p:spPr>
      </p:pic>
      <p:pic>
        <p:nvPicPr>
          <p:cNvPr id="132" name="Google Shape;132;p19"/>
          <p:cNvPicPr preferRelativeResize="0"/>
          <p:nvPr/>
        </p:nvPicPr>
        <p:blipFill>
          <a:blip r:embed="rId6">
            <a:alphaModFix/>
          </a:blip>
          <a:stretch>
            <a:fillRect/>
          </a:stretch>
        </p:blipFill>
        <p:spPr>
          <a:xfrm>
            <a:off x="5837800" y="2702487"/>
            <a:ext cx="3131648" cy="2348736"/>
          </a:xfrm>
          <a:prstGeom prst="rect">
            <a:avLst/>
          </a:prstGeom>
          <a:noFill/>
          <a:ln>
            <a:noFill/>
          </a:ln>
        </p:spPr>
      </p:pic>
      <p:pic>
        <p:nvPicPr>
          <p:cNvPr id="133" name="Google Shape;133;p19"/>
          <p:cNvPicPr preferRelativeResize="0"/>
          <p:nvPr/>
        </p:nvPicPr>
        <p:blipFill>
          <a:blip r:embed="rId7">
            <a:alphaModFix/>
          </a:blip>
          <a:stretch>
            <a:fillRect/>
          </a:stretch>
        </p:blipFill>
        <p:spPr>
          <a:xfrm>
            <a:off x="3601075" y="989528"/>
            <a:ext cx="1842376" cy="138177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0"/>
          <p:cNvSpPr txBox="1"/>
          <p:nvPr>
            <p:ph type="title"/>
          </p:nvPr>
        </p:nvSpPr>
        <p:spPr>
          <a:xfrm>
            <a:off x="471900" y="256500"/>
            <a:ext cx="8222100" cy="6390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Unit 4 - </a:t>
            </a:r>
            <a:r>
              <a:rPr lang="en"/>
              <a:t>Exam</a:t>
            </a:r>
            <a:endParaRPr/>
          </a:p>
        </p:txBody>
      </p:sp>
      <p:pic>
        <p:nvPicPr>
          <p:cNvPr id="139" name="Google Shape;139;p20"/>
          <p:cNvPicPr preferRelativeResize="0"/>
          <p:nvPr/>
        </p:nvPicPr>
        <p:blipFill>
          <a:blip r:embed="rId3">
            <a:alphaModFix/>
          </a:blip>
          <a:stretch>
            <a:fillRect/>
          </a:stretch>
        </p:blipFill>
        <p:spPr>
          <a:xfrm>
            <a:off x="1162050" y="1247775"/>
            <a:ext cx="4730125" cy="33522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1"/>
          <p:cNvSpPr txBox="1"/>
          <p:nvPr>
            <p:ph type="title"/>
          </p:nvPr>
        </p:nvSpPr>
        <p:spPr>
          <a:xfrm>
            <a:off x="471900" y="738725"/>
            <a:ext cx="8222100" cy="767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300">
                <a:solidFill>
                  <a:srgbClr val="FFFFFF"/>
                </a:solidFill>
              </a:rPr>
              <a:t>Assessment</a:t>
            </a:r>
            <a:endParaRPr/>
          </a:p>
          <a:p>
            <a:pPr indent="0" lvl="0" marL="0" rtl="0" algn="l">
              <a:spcBef>
                <a:spcPts val="0"/>
              </a:spcBef>
              <a:spcAft>
                <a:spcPts val="0"/>
              </a:spcAft>
              <a:buNone/>
            </a:pPr>
            <a:r>
              <a:t/>
            </a:r>
            <a:endParaRPr/>
          </a:p>
        </p:txBody>
      </p:sp>
      <p:sp>
        <p:nvSpPr>
          <p:cNvPr id="145" name="Google Shape;145;p21"/>
          <p:cNvSpPr txBox="1"/>
          <p:nvPr>
            <p:ph idx="1" type="body"/>
          </p:nvPr>
        </p:nvSpPr>
        <p:spPr>
          <a:xfrm>
            <a:off x="106150" y="1891275"/>
            <a:ext cx="8955000" cy="3164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600">
                <a:solidFill>
                  <a:srgbClr val="000000"/>
                </a:solidFill>
              </a:rPr>
              <a:t>SAT - 60%</a:t>
            </a:r>
            <a:endParaRPr sz="2600">
              <a:solidFill>
                <a:srgbClr val="000000"/>
              </a:solidFill>
            </a:endParaRPr>
          </a:p>
          <a:p>
            <a:pPr indent="0" lvl="0" marL="0" rtl="0" algn="l">
              <a:lnSpc>
                <a:spcPct val="100000"/>
              </a:lnSpc>
              <a:spcBef>
                <a:spcPts val="1600"/>
              </a:spcBef>
              <a:spcAft>
                <a:spcPts val="0"/>
              </a:spcAft>
              <a:buNone/>
            </a:pPr>
            <a:r>
              <a:rPr lang="en" sz="2600">
                <a:solidFill>
                  <a:srgbClr val="000000"/>
                </a:solidFill>
              </a:rPr>
              <a:t>Exam - 30%</a:t>
            </a:r>
            <a:endParaRPr sz="2600">
              <a:solidFill>
                <a:srgbClr val="000000"/>
              </a:solidFill>
            </a:endParaRPr>
          </a:p>
          <a:p>
            <a:pPr indent="0" lvl="0" marL="0" rtl="0" algn="l">
              <a:lnSpc>
                <a:spcPct val="100000"/>
              </a:lnSpc>
              <a:spcBef>
                <a:spcPts val="1600"/>
              </a:spcBef>
              <a:spcAft>
                <a:spcPts val="0"/>
              </a:spcAft>
              <a:buNone/>
            </a:pPr>
            <a:r>
              <a:rPr lang="en" sz="2600">
                <a:solidFill>
                  <a:srgbClr val="000000"/>
                </a:solidFill>
              </a:rPr>
              <a:t>Unit 3 SAC #1 - 5%</a:t>
            </a:r>
            <a:endParaRPr sz="2600">
              <a:solidFill>
                <a:srgbClr val="000000"/>
              </a:solidFill>
            </a:endParaRPr>
          </a:p>
          <a:p>
            <a:pPr indent="0" lvl="0" marL="0" rtl="0" algn="l">
              <a:lnSpc>
                <a:spcPct val="100000"/>
              </a:lnSpc>
              <a:spcBef>
                <a:spcPts val="1600"/>
              </a:spcBef>
              <a:spcAft>
                <a:spcPts val="0"/>
              </a:spcAft>
              <a:buNone/>
            </a:pPr>
            <a:r>
              <a:rPr lang="en" sz="2600">
                <a:solidFill>
                  <a:srgbClr val="000000"/>
                </a:solidFill>
              </a:rPr>
              <a:t>Unit 4 SAC#2 - 5%</a:t>
            </a:r>
            <a:endParaRPr sz="2600">
              <a:solidFill>
                <a:srgbClr val="000000"/>
              </a:solidFill>
            </a:endParaRPr>
          </a:p>
          <a:p>
            <a:pPr indent="0" lvl="0" marL="0" rtl="0" algn="l">
              <a:lnSpc>
                <a:spcPct val="100000"/>
              </a:lnSpc>
              <a:spcBef>
                <a:spcPts val="1600"/>
              </a:spcBef>
              <a:spcAft>
                <a:spcPts val="0"/>
              </a:spcAft>
              <a:buNone/>
            </a:pPr>
            <a:r>
              <a:t/>
            </a:r>
            <a:endParaRPr sz="1000">
              <a:solidFill>
                <a:srgbClr val="000000"/>
              </a:solidFill>
            </a:endParaRPr>
          </a:p>
          <a:p>
            <a:pPr indent="0" lvl="0" marL="0" rtl="0" algn="l">
              <a:lnSpc>
                <a:spcPct val="100000"/>
              </a:lnSpc>
              <a:spcBef>
                <a:spcPts val="1600"/>
              </a:spcBef>
              <a:spcAft>
                <a:spcPts val="1600"/>
              </a:spcAft>
              <a:buNone/>
            </a:pPr>
            <a:r>
              <a:t/>
            </a:r>
            <a:endParaRPr sz="1000">
              <a:solidFill>
                <a:srgbClr val="000000"/>
              </a:solidFill>
            </a:endParaRPr>
          </a:p>
        </p:txBody>
      </p:sp>
      <p:pic>
        <p:nvPicPr>
          <p:cNvPr id="146" name="Google Shape;146;p21"/>
          <p:cNvPicPr preferRelativeResize="0"/>
          <p:nvPr/>
        </p:nvPicPr>
        <p:blipFill>
          <a:blip r:embed="rId3">
            <a:alphaModFix/>
          </a:blip>
          <a:stretch>
            <a:fillRect/>
          </a:stretch>
        </p:blipFill>
        <p:spPr>
          <a:xfrm>
            <a:off x="7944925" y="856302"/>
            <a:ext cx="1012125" cy="650225"/>
          </a:xfrm>
          <a:prstGeom prst="rect">
            <a:avLst/>
          </a:prstGeom>
          <a:noFill/>
          <a:ln>
            <a:noFill/>
          </a:ln>
        </p:spPr>
      </p:pic>
      <p:pic>
        <p:nvPicPr>
          <p:cNvPr id="147" name="Google Shape;147;p21"/>
          <p:cNvPicPr preferRelativeResize="0"/>
          <p:nvPr/>
        </p:nvPicPr>
        <p:blipFill>
          <a:blip r:embed="rId4">
            <a:alphaModFix/>
          </a:blip>
          <a:stretch>
            <a:fillRect/>
          </a:stretch>
        </p:blipFill>
        <p:spPr>
          <a:xfrm>
            <a:off x="8171023" y="134502"/>
            <a:ext cx="786027" cy="604225"/>
          </a:xfrm>
          <a:prstGeom prst="rect">
            <a:avLst/>
          </a:prstGeom>
          <a:noFill/>
          <a:ln>
            <a:noFill/>
          </a:ln>
        </p:spPr>
      </p:pic>
      <p:pic>
        <p:nvPicPr>
          <p:cNvPr id="148" name="Google Shape;148;p21"/>
          <p:cNvPicPr preferRelativeResize="0"/>
          <p:nvPr/>
        </p:nvPicPr>
        <p:blipFill>
          <a:blip r:embed="rId5">
            <a:alphaModFix/>
          </a:blip>
          <a:stretch>
            <a:fillRect/>
          </a:stretch>
        </p:blipFill>
        <p:spPr>
          <a:xfrm>
            <a:off x="6268950" y="1891275"/>
            <a:ext cx="2179545" cy="3099825"/>
          </a:xfrm>
          <a:prstGeom prst="rect">
            <a:avLst/>
          </a:prstGeom>
          <a:noFill/>
          <a:ln>
            <a:noFill/>
          </a:ln>
        </p:spPr>
      </p:pic>
      <p:pic>
        <p:nvPicPr>
          <p:cNvPr descr="STUDIO KNACK – Studio Arts Textbook for Units 1 &gt; 4 – OUT NOW ..." id="149" name="Google Shape;149;p21"/>
          <p:cNvPicPr preferRelativeResize="0"/>
          <p:nvPr/>
        </p:nvPicPr>
        <p:blipFill>
          <a:blip r:embed="rId6">
            <a:alphaModFix/>
          </a:blip>
          <a:stretch>
            <a:fillRect/>
          </a:stretch>
        </p:blipFill>
        <p:spPr>
          <a:xfrm>
            <a:off x="3505200" y="1924850"/>
            <a:ext cx="2384850" cy="30662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4FC3F7"/>
      </a:accent5>
      <a:accent6>
        <a:srgbClr val="F4B400"/>
      </a:accent6>
      <a:hlink>
        <a:srgbClr val="4FC3F7"/>
      </a:hlink>
      <a:folHlink>
        <a:srgbClr val="4FC3F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