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bca074a8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bca074a8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bca074a8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bca074a8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a261ae39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a261ae39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a261ae39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a261ae39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a261ae39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a261ae39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a261ae39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a261ae39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bca074a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bca074a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bca074a8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bca074a8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bca074a8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bca074a8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bca074a8d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bca074a8d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9 Science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Victorian Curriculum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5"/>
            <a:ext cx="15716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6875" y="134505"/>
            <a:ext cx="1400175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10 students often study Unit 1 &amp; 2</a:t>
            </a:r>
            <a:endParaRPr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</a:t>
            </a:r>
            <a:r>
              <a:rPr lang="en"/>
              <a:t>wishing</a:t>
            </a:r>
            <a:r>
              <a:rPr lang="en"/>
              <a:t> to maximise their ATAR at the end of year 12 , generally enrol in a VCE subject “early”. This means they study a year 11 subject whilst in year 10 and in turn a year 12 subject whilst in year 11.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This is a proven good strategy for academically </a:t>
            </a:r>
            <a:r>
              <a:rPr lang="en"/>
              <a:t>oriented</a:t>
            </a:r>
            <a:r>
              <a:rPr lang="en"/>
              <a:t> students.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Science offers Biology and Psychology for such a pathway, course information can be found in the Year 11 and/or year 12 presentation.</a:t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9 Science @ Marian College (Ararat)</a:t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is taught as a Human Endeavour with students encouraged to develop Enquiring minds that: Question, Predict, Plan, Conduct, Record, Process, Analyse, Evaluate and Communicate their learning.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There are 4 lessons per week, 2 singles and 1 double lesson. The double lesson is utilised for the conducting of experiments (practicals) and investigations.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and Control: </a:t>
            </a:r>
            <a:r>
              <a:rPr lang="en"/>
              <a:t>Homeostasis</a:t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25" y="1758425"/>
            <a:ext cx="4310251" cy="323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6601" y="1758425"/>
            <a:ext cx="2900757" cy="33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Body at War</a:t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7215" y="1658825"/>
            <a:ext cx="2289570" cy="34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Ecosystems</a:t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07125"/>
            <a:ext cx="5458826" cy="333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8825" y="2238051"/>
            <a:ext cx="3685175" cy="206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Earth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17600"/>
            <a:ext cx="6475326" cy="33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0375" y="1738101"/>
            <a:ext cx="2353625" cy="34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811225"/>
            <a:ext cx="5926870" cy="33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8975" y="2019525"/>
            <a:ext cx="2555025" cy="263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Theory</a:t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01200"/>
            <a:ext cx="3066575" cy="244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5600" y="1811225"/>
            <a:ext cx="4438395" cy="33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6577" y="2571750"/>
            <a:ext cx="2414128" cy="160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Reactions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16825"/>
            <a:ext cx="4085200" cy="272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0975" y="1811225"/>
            <a:ext cx="4443034" cy="33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Electric Circuits</a:t>
            </a: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811225"/>
            <a:ext cx="5079126" cy="33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26" y="2258375"/>
            <a:ext cx="3760075" cy="288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