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23a67438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23a67438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a261ae3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a261ae3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a261ae39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a261ae39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a261ae39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a261ae39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a261ae39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a261ae39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a261ae39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a261ae39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23a67438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23a67438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23a67438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23a67438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23a67438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23a67438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8 Science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Victorian Curriculum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8 Science @ Marian College (Ararat)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is taught as a Human Endeavour with students encouraged to develop Enquiring minds that: Question, Predict, Plan, Conduct, Record, Process, Analyse, Evaluate and Communicate their learning.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There are 3 lessons per week, 1 single and 1 double lesson. The double lesson is utilised for the conducting of experiments (practicals) and investigations.</a:t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Cells</a:t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683258"/>
            <a:ext cx="9144000" cy="1744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Living Connections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8019" y="1811225"/>
            <a:ext cx="5787962" cy="333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Energy: </a:t>
            </a:r>
            <a:r>
              <a:rPr lang="en" sz="3000"/>
              <a:t>Heat, Light, Sound, Transfer of energy</a:t>
            </a:r>
            <a:endParaRPr sz="3000"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1080" y="1811225"/>
            <a:ext cx="6141840" cy="33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Rocks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0483" y="1811225"/>
            <a:ext cx="4443034" cy="33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850" y="2085099"/>
            <a:ext cx="2045683" cy="258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11367" y="2031700"/>
            <a:ext cx="2045683" cy="289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States of Matter</a:t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256150"/>
            <a:ext cx="2689500" cy="23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9500" y="1784150"/>
            <a:ext cx="2570612" cy="33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19700" y="2521663"/>
            <a:ext cx="392430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Elements, Compounds and Mixtures</a:t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0875" y="1713325"/>
            <a:ext cx="6482250" cy="343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Chemical Change</a:t>
            </a: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811225"/>
            <a:ext cx="5924045" cy="33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4050" y="2179375"/>
            <a:ext cx="3219950" cy="2413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Systems - Reproduction</a:t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811225"/>
            <a:ext cx="4443034" cy="33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7834" y="2005850"/>
            <a:ext cx="4396166" cy="247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