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a261ae39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a261ae39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a261ae39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a261ae39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a261ae391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a261ae391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a261ae391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a261ae39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a261ae391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a261ae391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b382093a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b382093a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b382093a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b382093a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7 Science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Victorian Curriculum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5"/>
            <a:ext cx="157162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875" y="134505"/>
            <a:ext cx="1400175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Science @ mc ararat</a:t>
            </a:r>
            <a:endParaRPr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900" y="1919075"/>
            <a:ext cx="3613594" cy="271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85500" y="1964925"/>
            <a:ext cx="4582399" cy="261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Classification</a:t>
            </a:r>
            <a:endParaRPr/>
          </a:p>
        </p:txBody>
      </p:sp>
      <p:sp>
        <p:nvSpPr>
          <p:cNvPr id="86" name="Google Shape;86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885631"/>
            <a:ext cx="9143998" cy="3084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Ecosystems</a:t>
            </a:r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919075"/>
            <a:ext cx="4984500" cy="2500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61734" y="1708400"/>
            <a:ext cx="3961090" cy="343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3138" y="679600"/>
            <a:ext cx="3165887" cy="44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0325" y="738725"/>
            <a:ext cx="3123246" cy="440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Forces</a:t>
            </a: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925988"/>
            <a:ext cx="4330488" cy="322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85998" y="1875900"/>
            <a:ext cx="4646902" cy="32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earth in space</a:t>
            </a:r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 rotWithShape="1">
          <a:blip r:embed="rId5">
            <a:alphaModFix/>
          </a:blip>
          <a:srcRect b="0" l="7944" r="0" t="7944"/>
          <a:stretch/>
        </p:blipFill>
        <p:spPr>
          <a:xfrm>
            <a:off x="2127700" y="1669275"/>
            <a:ext cx="4625324" cy="347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7 Science @ Marian College (Ararat)</a:t>
            </a:r>
            <a:endParaRPr/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 is taught as a Human Endeavour with students encouraged to develop Enquiring minds that: Question, Predict, Plan, Conduct, Record, Process, Analyse, Evaluate and Communicate their learning.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There are 3 lessons per week, 1 single and 1 double lesson. The double lesson is utilised for the conducting of experiments (practicals) and investigations.</a:t>
            </a:r>
            <a:endParaRPr/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