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8bf0ae2e7e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8bf0ae2e7e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a261ae391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a261ae391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a261ae391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a261ae391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bf0ae2e7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bf0ae2e7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8a261ae391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8a261ae391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bf0ae2e7e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bf0ae2e7e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a261ae391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a261ae391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8bf0ae2e7e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8bf0ae2e7e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8a261ae391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8a261ae391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12 Science</a:t>
            </a:r>
            <a:endParaRPr/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5"/>
            <a:ext cx="157162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56875" y="134505"/>
            <a:ext cx="1400175" cy="1076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66913" y="3140750"/>
            <a:ext cx="5210175" cy="87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4 Psychology</a:t>
            </a:r>
            <a:endParaRPr/>
          </a:p>
        </p:txBody>
      </p:sp>
      <p:sp>
        <p:nvSpPr>
          <p:cNvPr id="140" name="Google Shape;140;p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is wellbeing developed and maintained?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AOS 1: How do levels of consciousness affect mental processes and behaviour?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AOS 2: What influences mental wellbeing?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AOS 3: Practical investigation</a:t>
            </a:r>
            <a:endParaRPr/>
          </a:p>
        </p:txBody>
      </p:sp>
      <p:pic>
        <p:nvPicPr>
          <p:cNvPr id="141" name="Google Shape;14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VCE Subjects</a:t>
            </a:r>
            <a:endParaRPr/>
          </a:p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3 &amp; 4 Biology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</a:t>
            </a:r>
            <a:r>
              <a:rPr lang="en"/>
              <a:t>nit 3 &amp; 4 Chemistry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Unit 3 &amp; 4 Physics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Unit 3 &amp; 4 Psychology</a:t>
            </a:r>
            <a:endParaRPr/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3 Biology</a:t>
            </a:r>
            <a:endParaRPr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cells maintain life?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AOS 1: </a:t>
            </a:r>
            <a:r>
              <a:rPr lang="en"/>
              <a:t>How do cellular processes work?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AOS 2: How do cells communicate?</a:t>
            </a:r>
            <a:endParaRPr/>
          </a:p>
        </p:txBody>
      </p:sp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4 Biology</a:t>
            </a:r>
            <a:endParaRPr/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does life change and respond to challenges over time?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AOS 1: </a:t>
            </a:r>
            <a:r>
              <a:rPr lang="en"/>
              <a:t>How are species related?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AOS 2: </a:t>
            </a:r>
            <a:r>
              <a:rPr lang="en"/>
              <a:t>How do humans impact on biological processes?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AOS 3: </a:t>
            </a:r>
            <a:r>
              <a:rPr lang="en"/>
              <a:t>Practical investigation </a:t>
            </a:r>
            <a:endParaRPr/>
          </a:p>
        </p:txBody>
      </p:sp>
      <p:pic>
        <p:nvPicPr>
          <p:cNvPr id="93" name="Google Shape;9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3 Chemistry</a:t>
            </a:r>
            <a:endParaRPr/>
          </a:p>
        </p:txBody>
      </p:sp>
      <p:sp>
        <p:nvSpPr>
          <p:cNvPr id="100" name="Google Shape;100;p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chemical processes be designed to optimise efficiency?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AOS 1: What are the options for energy production?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AOS 2: How can the yield of a chemical product be optimised?</a:t>
            </a:r>
            <a:endParaRPr/>
          </a:p>
        </p:txBody>
      </p:sp>
      <p:pic>
        <p:nvPicPr>
          <p:cNvPr id="101" name="Google Shape;10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4 Chemistry</a:t>
            </a:r>
            <a:endParaRPr/>
          </a:p>
        </p:txBody>
      </p:sp>
      <p:sp>
        <p:nvSpPr>
          <p:cNvPr id="108" name="Google Shape;108;p1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are organic compounds categorised, analysed and used?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AOS 1: </a:t>
            </a:r>
            <a:r>
              <a:rPr lang="en"/>
              <a:t>How can the diversity of carbon compounds be explained and categorised?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AOS 2: </a:t>
            </a:r>
            <a:r>
              <a:rPr lang="en"/>
              <a:t>What is the chemistry of food?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AOS 3: Analysis and evaluation of a </a:t>
            </a:r>
            <a:r>
              <a:rPr lang="en"/>
              <a:t>Practical investigation </a:t>
            </a:r>
            <a:endParaRPr/>
          </a:p>
        </p:txBody>
      </p:sp>
      <p:pic>
        <p:nvPicPr>
          <p:cNvPr id="109" name="Google Shape;10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3 Physics</a:t>
            </a:r>
            <a:endParaRPr/>
          </a:p>
        </p:txBody>
      </p:sp>
      <p:sp>
        <p:nvSpPr>
          <p:cNvPr id="116" name="Google Shape;116;p1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fields explain motion and electricity?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AOS 1: How do things move without contact?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AOS 2: How are fields used to move electrical energy?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AOS 3: How fast can things go?</a:t>
            </a:r>
            <a:endParaRPr/>
          </a:p>
        </p:txBody>
      </p:sp>
      <p:pic>
        <p:nvPicPr>
          <p:cNvPr id="117" name="Google Shape;11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4 Physics</a:t>
            </a:r>
            <a:endParaRPr/>
          </a:p>
        </p:txBody>
      </p:sp>
      <p:sp>
        <p:nvSpPr>
          <p:cNvPr id="124" name="Google Shape;124;p2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two contradictory models explain both light and matter?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AOS 1: How can waves explain the behaviour of light?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AOS 2: How are light and matter similar?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AOS 3: Practical investigation </a:t>
            </a:r>
            <a:endParaRPr/>
          </a:p>
        </p:txBody>
      </p:sp>
      <p:pic>
        <p:nvPicPr>
          <p:cNvPr id="125" name="Google Shape;12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3 Psychology</a:t>
            </a:r>
            <a:endParaRPr/>
          </a:p>
        </p:txBody>
      </p:sp>
      <p:sp>
        <p:nvSpPr>
          <p:cNvPr id="132" name="Google Shape;132;p2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does experience affect behaviour and mental processes?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AOS 1: How does the nervous system enable psychological functioning?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AOS 2: How do people learn and remember?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Practical work and assessment Practical work is a central component of learning and assessment. Between 3½ - 5 hours of class time is devoted to student practical work and investigations for each of AOS 1 and 2. </a:t>
            </a:r>
            <a:endParaRPr/>
          </a:p>
        </p:txBody>
      </p:sp>
      <p:pic>
        <p:nvPicPr>
          <p:cNvPr id="133" name="Google Shape;13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