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239ecf7b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239ecf7b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39ecf7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239ecf7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6ddf0d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d6ddf0d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239ecf7b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239ecf7b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239ecf7b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239ecf7b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Science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Victorian Curriculum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Farming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Content (1 Semester):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Propagation, seed saving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Irrigation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Composting, mulching, fertilising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Pests and diseases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 nutrients, hydroponics, hothouses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Canopy maintenance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unit</a:t>
            </a:r>
            <a:endParaRPr sz="25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350" y="2144150"/>
            <a:ext cx="424655" cy="29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9874" y="2152402"/>
            <a:ext cx="3836525" cy="237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Science @ Marian College (Ararat)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is taught as a Human Endeavour with students encouraged to develop Enquiring minds that: Question, Predict, Plan, Conduct, Record, Process, Analyse, Evaluate and Communicate their learning.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are 4 lessons per week, 2 singles and 1 double lesson. The double lesson is utilised for the conducting of experiments (practicals) and investigations.</a:t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Core Semesters and 2 Electives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students study Biology/Evolution for a semester and all students study Chemistry/Physics for a semester.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are 2 Electives on offer: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 introduction to Psychology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Healthy Farming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Genetics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14600"/>
            <a:ext cx="3829750" cy="28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0975" y="1811225"/>
            <a:ext cx="4443034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Genetics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705525"/>
            <a:ext cx="5156949" cy="34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2525" y="1789878"/>
            <a:ext cx="4471475" cy="33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of Evolution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11400"/>
            <a:ext cx="5300950" cy="29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4175" y="2571750"/>
            <a:ext cx="2860125" cy="20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Chemistry: structure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9975" y="1698825"/>
            <a:ext cx="6123875" cy="344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Chemistry: Reactions</a:t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69800"/>
            <a:ext cx="5183600" cy="30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5875" y="1698675"/>
            <a:ext cx="3108126" cy="344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392450"/>
            <a:ext cx="4114800" cy="27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8810" y="1811225"/>
            <a:ext cx="4665185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Psychology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semester course for students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Wishing to do Units 1 &amp; 2 in Year 11.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5">
            <a:alphaModFix/>
          </a:blip>
          <a:srcRect b="-25274" l="0" r="-36668" t="-25259"/>
          <a:stretch/>
        </p:blipFill>
        <p:spPr>
          <a:xfrm>
            <a:off x="4337775" y="1919075"/>
            <a:ext cx="4139700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