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Roboto"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1" d="100"/>
          <a:sy n="141" d="100"/>
        </p:scale>
        <p:origin x="138" y="2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8a261ae391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8a261ae391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8a261ae391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8a261ae391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8a261ae391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8a261ae391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a261ae391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8a261ae391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d9578966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d9578966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Year 9 Humanities</a:t>
            </a:r>
            <a:endParaRPr/>
          </a:p>
        </p:txBody>
      </p:sp>
      <p:sp>
        <p:nvSpPr>
          <p:cNvPr id="68" name="Google Shape;68;p13"/>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Subject Information</a:t>
            </a:r>
            <a:endParaRPr/>
          </a:p>
        </p:txBody>
      </p:sp>
      <p:pic>
        <p:nvPicPr>
          <p:cNvPr id="69" name="Google Shape;69;p13"/>
          <p:cNvPicPr preferRelativeResize="0"/>
          <p:nvPr/>
        </p:nvPicPr>
        <p:blipFill>
          <a:blip r:embed="rId3">
            <a:alphaModFix/>
          </a:blip>
          <a:stretch>
            <a:fillRect/>
          </a:stretch>
        </p:blipFill>
        <p:spPr>
          <a:xfrm>
            <a:off x="136850" y="134505"/>
            <a:ext cx="1571625" cy="1009650"/>
          </a:xfrm>
          <a:prstGeom prst="rect">
            <a:avLst/>
          </a:prstGeom>
          <a:noFill/>
          <a:ln>
            <a:noFill/>
          </a:ln>
        </p:spPr>
      </p:pic>
      <p:pic>
        <p:nvPicPr>
          <p:cNvPr id="70" name="Google Shape;70;p13"/>
          <p:cNvPicPr preferRelativeResize="0"/>
          <p:nvPr/>
        </p:nvPicPr>
        <p:blipFill>
          <a:blip r:embed="rId4">
            <a:alphaModFix/>
          </a:blip>
          <a:stretch>
            <a:fillRect/>
          </a:stretch>
        </p:blipFill>
        <p:spPr>
          <a:xfrm>
            <a:off x="7556875" y="134505"/>
            <a:ext cx="1400175" cy="1076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Term 1 - ‘Dark Emu’ Unit</a:t>
            </a:r>
            <a:endParaRPr/>
          </a:p>
        </p:txBody>
      </p:sp>
      <p:sp>
        <p:nvSpPr>
          <p:cNvPr id="76" name="Google Shape;76;p1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The work on “Dark Emu’ is a fascinating journey into old Australian explorers journals which show us an Australia where Aboriginal people built dams and wells and productively farmed the land.</a:t>
            </a:r>
            <a:endParaRPr/>
          </a:p>
        </p:txBody>
      </p:sp>
      <p:pic>
        <p:nvPicPr>
          <p:cNvPr id="77" name="Google Shape;77;p14"/>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78" name="Google Shape;78;p14"/>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Term 2 - The Industrial Revolution</a:t>
            </a:r>
            <a:endParaRPr/>
          </a:p>
        </p:txBody>
      </p:sp>
      <p:sp>
        <p:nvSpPr>
          <p:cNvPr id="84" name="Google Shape;84;p15"/>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Industrial Revolution was a time of monumental change and far reaching influence when Britain led the world, changing from an agrarian society to an industrialised society.</a:t>
            </a:r>
            <a:endParaRPr/>
          </a:p>
          <a:p>
            <a:pPr marL="0" lvl="0" indent="0" algn="l" rtl="0">
              <a:spcBef>
                <a:spcPts val="1600"/>
              </a:spcBef>
              <a:spcAft>
                <a:spcPts val="1600"/>
              </a:spcAft>
              <a:buNone/>
            </a:pPr>
            <a:r>
              <a:rPr lang="en"/>
              <a:t>The world was never going to be the same again.</a:t>
            </a:r>
            <a:endParaRPr/>
          </a:p>
        </p:txBody>
      </p:sp>
      <p:pic>
        <p:nvPicPr>
          <p:cNvPr id="85" name="Google Shape;85;p15"/>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86" name="Google Shape;86;p15"/>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Term 3 - Australia (1750-1918)</a:t>
            </a:r>
            <a:endParaRPr/>
          </a:p>
        </p:txBody>
      </p:sp>
      <p:sp>
        <p:nvSpPr>
          <p:cNvPr id="92" name="Google Shape;92;p1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At the time of the Industrial Revolution countries began to move people around the world to a far greater extent than was possible previously. Students will examine why British colonies were established in Australia and who was affected.  Students also examine key events such as the gold rush, and its impact on the economy and Australia’s development as a nation.  What life was like in Australia at the start of the 20th century is studied also.</a:t>
            </a:r>
            <a:endParaRPr/>
          </a:p>
        </p:txBody>
      </p:sp>
      <p:pic>
        <p:nvPicPr>
          <p:cNvPr id="93" name="Google Shape;93;p16"/>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94" name="Google Shape;94;p16"/>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98"/>
        <p:cNvGrpSpPr/>
        <p:nvPr/>
      </p:nvGrpSpPr>
      <p:grpSpPr>
        <a:xfrm>
          <a:off x="0" y="0"/>
          <a:ext cx="0" cy="0"/>
          <a:chOff x="0" y="0"/>
          <a:chExt cx="0" cy="0"/>
        </a:xfrm>
      </p:grpSpPr>
      <p:sp>
        <p:nvSpPr>
          <p:cNvPr id="99" name="Google Shape;99;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Term 4 - Australia and World War I</a:t>
            </a:r>
            <a:endParaRPr/>
          </a:p>
        </p:txBody>
      </p:sp>
      <p:sp>
        <p:nvSpPr>
          <p:cNvPr id="100" name="Google Shape;100;p17"/>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After Federation our new nation was soon engaged with the “war to end all wars” on the other side of the world. Students will examine the causes and effects of World War 1, the emergence of the great Australian belief of “mateship” from the shores of Gallipoli, life back in Australia and the issue of conscription.</a:t>
            </a:r>
            <a:endParaRPr/>
          </a:p>
        </p:txBody>
      </p:sp>
      <p:pic>
        <p:nvPicPr>
          <p:cNvPr id="101" name="Google Shape;101;p17"/>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02" name="Google Shape;102;p17"/>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For more information</a:t>
            </a:r>
            <a:endParaRPr/>
          </a:p>
        </p:txBody>
      </p:sp>
      <p:sp>
        <p:nvSpPr>
          <p:cNvPr id="108" name="Google Shape;108;p1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Head of Faculty:- Mr Matthew Summers</a:t>
            </a:r>
            <a:endParaRPr/>
          </a:p>
          <a:p>
            <a:pPr marL="0" lvl="0" indent="0" algn="l" rtl="0">
              <a:spcBef>
                <a:spcPts val="1600"/>
              </a:spcBef>
              <a:spcAft>
                <a:spcPts val="0"/>
              </a:spcAft>
              <a:buNone/>
            </a:pPr>
            <a:r>
              <a:rPr lang="en"/>
              <a:t>Current Subject Teachers</a:t>
            </a:r>
            <a:endParaRPr/>
          </a:p>
          <a:p>
            <a:pPr marL="0" lvl="0" indent="0" algn="l" rtl="0">
              <a:spcBef>
                <a:spcPts val="1600"/>
              </a:spcBef>
              <a:spcAft>
                <a:spcPts val="0"/>
              </a:spcAft>
              <a:buNone/>
            </a:pPr>
            <a:r>
              <a:rPr lang="en"/>
              <a:t>Current Students</a:t>
            </a:r>
            <a:endParaRPr/>
          </a:p>
          <a:p>
            <a:pPr marL="0" lvl="0" indent="0" algn="l" rtl="0">
              <a:spcBef>
                <a:spcPts val="1600"/>
              </a:spcBef>
              <a:spcAft>
                <a:spcPts val="0"/>
              </a:spcAft>
              <a:buNone/>
            </a:pPr>
            <a:r>
              <a:rPr lang="en"/>
              <a:t>Student Portal</a:t>
            </a:r>
            <a:endParaRPr/>
          </a:p>
          <a:p>
            <a:pPr marL="0" lvl="0" indent="0" algn="l" rtl="0">
              <a:spcBef>
                <a:spcPts val="1600"/>
              </a:spcBef>
              <a:spcAft>
                <a:spcPts val="1600"/>
              </a:spcAft>
              <a:buNone/>
            </a:pPr>
            <a:r>
              <a:rPr lang="en"/>
              <a:t>School Website</a:t>
            </a:r>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272</Words>
  <Application>Microsoft Office PowerPoint</Application>
  <PresentationFormat>On-screen Show (16:9)</PresentationFormat>
  <Paragraphs>17</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Roboto</vt:lpstr>
      <vt:lpstr>Arial</vt:lpstr>
      <vt:lpstr>Material</vt:lpstr>
      <vt:lpstr>Year 9 Humanities</vt:lpstr>
      <vt:lpstr>Term 1 - ‘Dark Emu’ Unit</vt:lpstr>
      <vt:lpstr>Term 2 - The Industrial Revolution</vt:lpstr>
      <vt:lpstr>Term 3 - Australia (1750-1918)</vt:lpstr>
      <vt:lpstr>Term 4 - Australia and World War I</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9 Humanities</dc:title>
  <dc:creator>Leonie McGuckian</dc:creator>
  <cp:lastModifiedBy>Leonie McGuckian</cp:lastModifiedBy>
  <cp:revision>2</cp:revision>
  <dcterms:modified xsi:type="dcterms:W3CDTF">2020-07-22T05:29:05Z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