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embeddedFontLst>
    <p:embeddedFont>
      <p:font typeface="Roboto"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198"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8a261ae391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8a261ae391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8a261ae391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8a261ae391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8a261ae391_0_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8a261ae391_0_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8a261ae391_0_1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8a261ae391_0_1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c39e1e128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c39e1e12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Year 8 Humanities </a:t>
            </a:r>
            <a:endParaRPr/>
          </a:p>
        </p:txBody>
      </p:sp>
      <p:sp>
        <p:nvSpPr>
          <p:cNvPr id="68" name="Google Shape;68;p13"/>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Subject Information</a:t>
            </a:r>
            <a:endParaRPr/>
          </a:p>
        </p:txBody>
      </p:sp>
      <p:pic>
        <p:nvPicPr>
          <p:cNvPr id="69" name="Google Shape;69;p13"/>
          <p:cNvPicPr preferRelativeResize="0"/>
          <p:nvPr/>
        </p:nvPicPr>
        <p:blipFill>
          <a:blip r:embed="rId3">
            <a:alphaModFix/>
          </a:blip>
          <a:stretch>
            <a:fillRect/>
          </a:stretch>
        </p:blipFill>
        <p:spPr>
          <a:xfrm>
            <a:off x="136850" y="134505"/>
            <a:ext cx="1571625" cy="1009650"/>
          </a:xfrm>
          <a:prstGeom prst="rect">
            <a:avLst/>
          </a:prstGeom>
          <a:noFill/>
          <a:ln>
            <a:noFill/>
          </a:ln>
        </p:spPr>
      </p:pic>
      <p:pic>
        <p:nvPicPr>
          <p:cNvPr id="70" name="Google Shape;70;p13"/>
          <p:cNvPicPr preferRelativeResize="0"/>
          <p:nvPr/>
        </p:nvPicPr>
        <p:blipFill>
          <a:blip r:embed="rId4">
            <a:alphaModFix/>
          </a:blip>
          <a:stretch>
            <a:fillRect/>
          </a:stretch>
        </p:blipFill>
        <p:spPr>
          <a:xfrm>
            <a:off x="7556875" y="134505"/>
            <a:ext cx="1400175" cy="10763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1 - Economics and business</a:t>
            </a:r>
            <a:endParaRPr/>
          </a:p>
        </p:txBody>
      </p:sp>
      <p:sp>
        <p:nvSpPr>
          <p:cNvPr id="76" name="Google Shape;76;p1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636363"/>
                </a:solidFill>
                <a:highlight>
                  <a:srgbClr val="FFFFFF"/>
                </a:highlight>
                <a:latin typeface="Arial"/>
                <a:ea typeface="Arial"/>
                <a:cs typeface="Arial"/>
                <a:sym typeface="Arial"/>
              </a:rPr>
              <a:t>Ways society allocates limited resources to satisfy needs and wants, and how people participate in the economy as consumers, workers and producers.</a:t>
            </a:r>
            <a:endParaRPr>
              <a:solidFill>
                <a:srgbClr val="636363"/>
              </a:solidFill>
              <a:highlight>
                <a:srgbClr val="FFFFFF"/>
              </a:highlight>
              <a:latin typeface="Arial"/>
              <a:ea typeface="Arial"/>
              <a:cs typeface="Arial"/>
              <a:sym typeface="Arial"/>
            </a:endParaRPr>
          </a:p>
          <a:p>
            <a:pPr marL="0" lvl="0" indent="0" algn="l" rtl="0">
              <a:spcBef>
                <a:spcPts val="1600"/>
              </a:spcBef>
              <a:spcAft>
                <a:spcPts val="1600"/>
              </a:spcAft>
              <a:buNone/>
            </a:pPr>
            <a:r>
              <a:rPr lang="en">
                <a:solidFill>
                  <a:srgbClr val="636363"/>
                </a:solidFill>
                <a:highlight>
                  <a:srgbClr val="FFFFFF"/>
                </a:highlight>
                <a:latin typeface="Arial"/>
                <a:ea typeface="Arial"/>
                <a:cs typeface="Arial"/>
                <a:sym typeface="Arial"/>
              </a:rPr>
              <a:t>Topics covered include money, the production of goods and services, types of businesses, innovation and enterprising behaviours and the effects of technology on society, the economy and employment.</a:t>
            </a:r>
            <a:endParaRPr>
              <a:solidFill>
                <a:srgbClr val="636363"/>
              </a:solidFill>
              <a:highlight>
                <a:srgbClr val="FFFFFF"/>
              </a:highlight>
              <a:latin typeface="Arial"/>
              <a:ea typeface="Arial"/>
              <a:cs typeface="Arial"/>
              <a:sym typeface="Arial"/>
            </a:endParaRPr>
          </a:p>
        </p:txBody>
      </p:sp>
      <p:pic>
        <p:nvPicPr>
          <p:cNvPr id="77" name="Google Shape;77;p14"/>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78" name="Google Shape;78;p14"/>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82"/>
        <p:cNvGrpSpPr/>
        <p:nvPr/>
      </p:nvGrpSpPr>
      <p:grpSpPr>
        <a:xfrm>
          <a:off x="0" y="0"/>
          <a:ext cx="0" cy="0"/>
          <a:chOff x="0" y="0"/>
          <a:chExt cx="0" cy="0"/>
        </a:xfrm>
      </p:grpSpPr>
      <p:sp>
        <p:nvSpPr>
          <p:cNvPr id="83" name="Google Shape;83;p1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2 - History: The Vikings</a:t>
            </a:r>
            <a:endParaRPr/>
          </a:p>
        </p:txBody>
      </p:sp>
      <p:sp>
        <p:nvSpPr>
          <p:cNvPr id="84" name="Google Shape;84;p15"/>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 study the effects that the Vikings had on European settlement and history.</a:t>
            </a:r>
            <a:endParaRPr/>
          </a:p>
          <a:p>
            <a:pPr marL="0" lvl="0" indent="0" algn="l" rtl="0">
              <a:spcBef>
                <a:spcPts val="1600"/>
              </a:spcBef>
              <a:spcAft>
                <a:spcPts val="0"/>
              </a:spcAft>
              <a:buNone/>
            </a:pPr>
            <a:r>
              <a:rPr lang="en"/>
              <a:t>Topics include:</a:t>
            </a:r>
            <a:endParaRPr/>
          </a:p>
          <a:p>
            <a:pPr marL="0" lvl="0" indent="0" algn="l" rtl="0">
              <a:spcBef>
                <a:spcPts val="1600"/>
              </a:spcBef>
              <a:spcAft>
                <a:spcPts val="0"/>
              </a:spcAft>
              <a:buNone/>
            </a:pPr>
            <a:r>
              <a:rPr lang="en"/>
              <a:t>How Viking society was organised.</a:t>
            </a:r>
            <a:endParaRPr/>
          </a:p>
          <a:p>
            <a:pPr marL="0" lvl="0" indent="0" algn="l" rtl="0">
              <a:spcBef>
                <a:spcPts val="1600"/>
              </a:spcBef>
              <a:spcAft>
                <a:spcPts val="0"/>
              </a:spcAft>
              <a:buNone/>
            </a:pPr>
            <a:r>
              <a:rPr lang="en"/>
              <a:t>What developments led to Viking expansion.</a:t>
            </a:r>
            <a:endParaRPr/>
          </a:p>
          <a:p>
            <a:pPr marL="0" lvl="0" indent="0" algn="l" rtl="0">
              <a:spcBef>
                <a:spcPts val="1600"/>
              </a:spcBef>
              <a:spcAft>
                <a:spcPts val="1600"/>
              </a:spcAft>
              <a:buNone/>
            </a:pPr>
            <a:r>
              <a:rPr lang="en"/>
              <a:t>How did the Vikings change societies.</a:t>
            </a:r>
            <a:endParaRPr/>
          </a:p>
        </p:txBody>
      </p:sp>
      <p:pic>
        <p:nvPicPr>
          <p:cNvPr id="85" name="Google Shape;85;p15"/>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86" name="Google Shape;86;p15"/>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3 - History: Medieval History</a:t>
            </a:r>
            <a:endParaRPr/>
          </a:p>
        </p:txBody>
      </p:sp>
      <p:sp>
        <p:nvSpPr>
          <p:cNvPr id="92" name="Google Shape;92;p16"/>
          <p:cNvSpPr txBox="1">
            <a:spLocks noGrp="1"/>
          </p:cNvSpPr>
          <p:nvPr>
            <p:ph type="body" idx="1"/>
          </p:nvPr>
        </p:nvSpPr>
        <p:spPr>
          <a:xfrm>
            <a:off x="471900" y="1919075"/>
            <a:ext cx="8222100" cy="333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study Medieval Europe and Japan under the shoguns.</a:t>
            </a:r>
            <a:endParaRPr/>
          </a:p>
          <a:p>
            <a:pPr marL="0" lvl="0" indent="0" algn="l" rtl="0">
              <a:spcBef>
                <a:spcPts val="1600"/>
              </a:spcBef>
              <a:spcAft>
                <a:spcPts val="0"/>
              </a:spcAft>
              <a:buNone/>
            </a:pPr>
            <a:r>
              <a:rPr lang="en">
                <a:solidFill>
                  <a:srgbClr val="FF0000"/>
                </a:solidFill>
              </a:rPr>
              <a:t>Medieval Europe: </a:t>
            </a:r>
            <a:r>
              <a:rPr lang="en"/>
              <a:t> topics studied include how societies in Medieval Europe were organised, what developments influenced life in medieval Europe, e.g. law and order, military and defence (knights and castles), developments of towns, architecture and religion.  Time is also spent looking at the Black Death, medicine and health.</a:t>
            </a:r>
            <a:endParaRPr/>
          </a:p>
          <a:p>
            <a:pPr marL="0" lvl="0" indent="0" algn="l" rtl="0">
              <a:spcBef>
                <a:spcPts val="1600"/>
              </a:spcBef>
              <a:spcAft>
                <a:spcPts val="1600"/>
              </a:spcAft>
              <a:buNone/>
            </a:pPr>
            <a:r>
              <a:rPr lang="en">
                <a:solidFill>
                  <a:srgbClr val="FF0000"/>
                </a:solidFill>
              </a:rPr>
              <a:t>Medieval Japan:  </a:t>
            </a:r>
            <a:r>
              <a:rPr lang="en"/>
              <a:t>topics include: what led to the rise of the shoguns, how was Japanese society organised, how did Japan change during the rule of the Shoguns.</a:t>
            </a:r>
            <a:endParaRPr/>
          </a:p>
        </p:txBody>
      </p:sp>
      <p:pic>
        <p:nvPicPr>
          <p:cNvPr id="93" name="Google Shape;93;p16"/>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94" name="Google Shape;94;p16"/>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D9EEB"/>
        </a:solidFill>
        <a:effectLst/>
      </p:bgPr>
    </p:bg>
    <p:spTree>
      <p:nvGrpSpPr>
        <p:cNvPr id="1" name="Shape 98"/>
        <p:cNvGrpSpPr/>
        <p:nvPr/>
      </p:nvGrpSpPr>
      <p:grpSpPr>
        <a:xfrm>
          <a:off x="0" y="0"/>
          <a:ext cx="0" cy="0"/>
          <a:chOff x="0" y="0"/>
          <a:chExt cx="0" cy="0"/>
        </a:xfrm>
      </p:grpSpPr>
      <p:sp>
        <p:nvSpPr>
          <p:cNvPr id="99" name="Google Shape;99;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Term 4 - Geography</a:t>
            </a:r>
            <a:endParaRPr/>
          </a:p>
        </p:txBody>
      </p:sp>
      <p:sp>
        <p:nvSpPr>
          <p:cNvPr id="100" name="Google Shape;100;p17"/>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Students learn what skills are required in the study of Geography such as the understanding of place, space, the environment, scale and change.</a:t>
            </a:r>
            <a:endParaRPr/>
          </a:p>
          <a:p>
            <a:pPr marL="0" lvl="0" indent="0" algn="l" rtl="0">
              <a:spcBef>
                <a:spcPts val="1600"/>
              </a:spcBef>
              <a:spcAft>
                <a:spcPts val="0"/>
              </a:spcAft>
              <a:buNone/>
            </a:pPr>
            <a:r>
              <a:rPr lang="en"/>
              <a:t>Then students study the Earth’s landscapes and landforms, their importance and the impact of humans on the landscape environment.  </a:t>
            </a:r>
            <a:endParaRPr/>
          </a:p>
          <a:p>
            <a:pPr marL="0" lvl="0" indent="0" algn="l" rtl="0">
              <a:spcBef>
                <a:spcPts val="1600"/>
              </a:spcBef>
              <a:spcAft>
                <a:spcPts val="1600"/>
              </a:spcAft>
              <a:buNone/>
            </a:pPr>
            <a:r>
              <a:rPr lang="en"/>
              <a:t>Specialised study can include mountain or coastal landscapes.</a:t>
            </a:r>
            <a:endParaRPr/>
          </a:p>
        </p:txBody>
      </p:sp>
      <p:pic>
        <p:nvPicPr>
          <p:cNvPr id="101" name="Google Shape;101;p17"/>
          <p:cNvPicPr preferRelativeResize="0"/>
          <p:nvPr/>
        </p:nvPicPr>
        <p:blipFill>
          <a:blip r:embed="rId3">
            <a:alphaModFix/>
          </a:blip>
          <a:stretch>
            <a:fillRect/>
          </a:stretch>
        </p:blipFill>
        <p:spPr>
          <a:xfrm>
            <a:off x="136850" y="134502"/>
            <a:ext cx="1012125" cy="650225"/>
          </a:xfrm>
          <a:prstGeom prst="rect">
            <a:avLst/>
          </a:prstGeom>
          <a:noFill/>
          <a:ln>
            <a:noFill/>
          </a:ln>
        </p:spPr>
      </p:pic>
      <p:pic>
        <p:nvPicPr>
          <p:cNvPr id="102" name="Google Shape;102;p17"/>
          <p:cNvPicPr preferRelativeResize="0"/>
          <p:nvPr/>
        </p:nvPicPr>
        <p:blipFill>
          <a:blip r:embed="rId4">
            <a:alphaModFix/>
          </a:blip>
          <a:stretch>
            <a:fillRect/>
          </a:stretch>
        </p:blipFill>
        <p:spPr>
          <a:xfrm>
            <a:off x="8171023" y="134502"/>
            <a:ext cx="786027" cy="6042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8"/>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For more information</a:t>
            </a:r>
            <a:endParaRPr/>
          </a:p>
        </p:txBody>
      </p:sp>
      <p:sp>
        <p:nvSpPr>
          <p:cNvPr id="108" name="Google Shape;108;p18"/>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Head of Faculty:- Mr Matthew Summers</a:t>
            </a:r>
            <a:endParaRPr/>
          </a:p>
          <a:p>
            <a:pPr marL="0" lvl="0" indent="0" algn="l" rtl="0">
              <a:spcBef>
                <a:spcPts val="1600"/>
              </a:spcBef>
              <a:spcAft>
                <a:spcPts val="0"/>
              </a:spcAft>
              <a:buNone/>
            </a:pPr>
            <a:r>
              <a:rPr lang="en"/>
              <a:t>Current Subject Teachers</a:t>
            </a:r>
            <a:endParaRPr/>
          </a:p>
          <a:p>
            <a:pPr marL="0" lvl="0" indent="0" algn="l" rtl="0">
              <a:spcBef>
                <a:spcPts val="1600"/>
              </a:spcBef>
              <a:spcAft>
                <a:spcPts val="0"/>
              </a:spcAft>
              <a:buNone/>
            </a:pPr>
            <a:r>
              <a:rPr lang="en"/>
              <a:t>Current Students</a:t>
            </a:r>
            <a:endParaRPr/>
          </a:p>
          <a:p>
            <a:pPr marL="0" lvl="0" indent="0" algn="l" rtl="0">
              <a:spcBef>
                <a:spcPts val="1600"/>
              </a:spcBef>
              <a:spcAft>
                <a:spcPts val="0"/>
              </a:spcAft>
              <a:buNone/>
            </a:pPr>
            <a:r>
              <a:rPr lang="en"/>
              <a:t>Student Portal</a:t>
            </a:r>
            <a:endParaRPr/>
          </a:p>
          <a:p>
            <a:pPr marL="0" lvl="0" indent="0" algn="l" rtl="0">
              <a:spcBef>
                <a:spcPts val="1600"/>
              </a:spcBef>
              <a:spcAft>
                <a:spcPts val="1600"/>
              </a:spcAft>
              <a:buNone/>
            </a:pPr>
            <a:r>
              <a:rPr lang="en"/>
              <a:t>School Website</a:t>
            </a:r>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300</Words>
  <Application>Microsoft Office PowerPoint</Application>
  <PresentationFormat>On-screen Show (16:9)</PresentationFormat>
  <Paragraphs>25</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Roboto</vt:lpstr>
      <vt:lpstr>Material</vt:lpstr>
      <vt:lpstr>Year 8 Humanities </vt:lpstr>
      <vt:lpstr>Term 1 - Economics and business</vt:lpstr>
      <vt:lpstr>Term 2 - History: The Vikings</vt:lpstr>
      <vt:lpstr>Term 3 - History: Medieval History</vt:lpstr>
      <vt:lpstr>Term 4 - Geography</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8 Humanities</dc:title>
  <dc:creator>Leonie McGuckian</dc:creator>
  <cp:lastModifiedBy>Leonie McGuckian</cp:lastModifiedBy>
  <cp:revision>2</cp:revision>
  <dcterms:modified xsi:type="dcterms:W3CDTF">2020-07-22T05:59:29Z</dcterms:modified>
  <cp:contentStatus/>
</cp:coreProperties>
</file>