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10"/>
  </p:notesMasterIdLst>
  <p:sldIdLst>
    <p:sldId id="256" r:id="rId2"/>
    <p:sldId id="257" r:id="rId3"/>
    <p:sldId id="258" r:id="rId4"/>
    <p:sldId id="259" r:id="rId5"/>
    <p:sldId id="260" r:id="rId6"/>
    <p:sldId id="261" r:id="rId7"/>
    <p:sldId id="262" r:id="rId8"/>
    <p:sldId id="263" r:id="rId9"/>
  </p:sldIdLst>
  <p:sldSz cx="9144000" cy="5143500" type="screen16x9"/>
  <p:notesSz cx="6858000" cy="9144000"/>
  <p:embeddedFontLst>
    <p:embeddedFont>
      <p:font typeface="Roboto" panose="020B0604020202020204" charset="0"/>
      <p:regular r:id="rId11"/>
      <p:bold r:id="rId12"/>
      <p:italic r:id="rId13"/>
      <p:boldItalic r:id="rId14"/>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39" d="100"/>
          <a:sy n="139" d="100"/>
        </p:scale>
        <p:origin x="198" y="120"/>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3.fntdata"/><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font" Target="fonts/font2.fntdata"/><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font" Target="fonts/font1.fntdata"/><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4.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
        <p:cNvGrpSpPr/>
        <p:nvPr/>
      </p:nvGrpSpPr>
      <p:grpSpPr>
        <a:xfrm>
          <a:off x="0" y="0"/>
          <a:ext cx="0" cy="0"/>
          <a:chOff x="0" y="0"/>
          <a:chExt cx="0" cy="0"/>
        </a:xfrm>
      </p:grpSpPr>
      <p:sp>
        <p:nvSpPr>
          <p:cNvPr id="64" name="Google Shape;64;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5" name="Google Shape;65;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1"/>
        <p:cNvGrpSpPr/>
        <p:nvPr/>
      </p:nvGrpSpPr>
      <p:grpSpPr>
        <a:xfrm>
          <a:off x="0" y="0"/>
          <a:ext cx="0" cy="0"/>
          <a:chOff x="0" y="0"/>
          <a:chExt cx="0" cy="0"/>
        </a:xfrm>
      </p:grpSpPr>
      <p:sp>
        <p:nvSpPr>
          <p:cNvPr id="72" name="Google Shape;72;g8a261ae391_0_9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3" name="Google Shape;73;g8a261ae391_0_9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
        <p:cNvGrpSpPr/>
        <p:nvPr/>
      </p:nvGrpSpPr>
      <p:grpSpPr>
        <a:xfrm>
          <a:off x="0" y="0"/>
          <a:ext cx="0" cy="0"/>
          <a:chOff x="0" y="0"/>
          <a:chExt cx="0" cy="0"/>
        </a:xfrm>
      </p:grpSpPr>
      <p:sp>
        <p:nvSpPr>
          <p:cNvPr id="80" name="Google Shape;80;g8a261ae391_0_10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1" name="Google Shape;81;g8a261ae391_0_10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Google Shape;88;g8a261ae391_0_5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9" name="Google Shape;89;g8a261ae391_0_5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g8a261ae391_0_11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7" name="Google Shape;97;g8a261ae391_0_11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3"/>
        <p:cNvGrpSpPr/>
        <p:nvPr/>
      </p:nvGrpSpPr>
      <p:grpSpPr>
        <a:xfrm>
          <a:off x="0" y="0"/>
          <a:ext cx="0" cy="0"/>
          <a:chOff x="0" y="0"/>
          <a:chExt cx="0" cy="0"/>
        </a:xfrm>
      </p:grpSpPr>
      <p:sp>
        <p:nvSpPr>
          <p:cNvPr id="104" name="Google Shape;104;g8a261ae391_0_9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5" name="Google Shape;105;g8a261ae391_0_9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Google Shape;115;g8a261ae4ce_1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6" name="Google Shape;116;g8a261ae4ce_1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Google Shape;123;g8c3a33cf13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4" name="Google Shape;124;g8c3a33cf13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p:nvPr/>
        </p:nvSpPr>
        <p:spPr>
          <a:xfrm flipH="1">
            <a:off x="8246400" y="4245925"/>
            <a:ext cx="897600" cy="897600"/>
          </a:xfrm>
          <a:prstGeom prst="rtTriangl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 name="Google Shape;11;p2"/>
          <p:cNvSpPr/>
          <p:nvPr/>
        </p:nvSpPr>
        <p:spPr>
          <a:xfrm flipH="1">
            <a:off x="8246400" y="4245875"/>
            <a:ext cx="897600" cy="897600"/>
          </a:xfrm>
          <a:prstGeom prst="round1Rect">
            <a:avLst>
              <a:gd name="adj" fmla="val 16667"/>
            </a:avLst>
          </a:prstGeom>
          <a:solidFill>
            <a:schemeClr val="lt1">
              <a:alpha val="680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 name="Google Shape;12;p2"/>
          <p:cNvSpPr txBox="1">
            <a:spLocks noGrp="1"/>
          </p:cNvSpPr>
          <p:nvPr>
            <p:ph type="ctrTitle"/>
          </p:nvPr>
        </p:nvSpPr>
        <p:spPr>
          <a:xfrm>
            <a:off x="390525" y="1819275"/>
            <a:ext cx="8222100" cy="933600"/>
          </a:xfrm>
          <a:prstGeom prst="rect">
            <a:avLst/>
          </a:prstGeom>
        </p:spPr>
        <p:txBody>
          <a:bodyPr spcFirstLastPara="1" wrap="square" lIns="91425" tIns="91425" rIns="91425" bIns="91425" anchor="b" anchorCtr="0">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13" name="Google Shape;13;p2"/>
          <p:cNvSpPr txBox="1">
            <a:spLocks noGrp="1"/>
          </p:cNvSpPr>
          <p:nvPr>
            <p:ph type="subTitle" idx="1"/>
          </p:nvPr>
        </p:nvSpPr>
        <p:spPr>
          <a:xfrm>
            <a:off x="390525" y="2789130"/>
            <a:ext cx="8222100" cy="432900"/>
          </a:xfrm>
          <a:prstGeom prst="rect">
            <a:avLst/>
          </a:prstGeom>
        </p:spPr>
        <p:txBody>
          <a:bodyPr spcFirstLastPara="1" wrap="square" lIns="91425" tIns="91425" rIns="91425" bIns="91425" anchor="t" anchorCtr="0">
            <a:noAutofit/>
          </a:bodyPr>
          <a:lstStyle>
            <a:lvl1pPr lvl="0">
              <a:lnSpc>
                <a:spcPct val="100000"/>
              </a:lnSpc>
              <a:spcBef>
                <a:spcPts val="0"/>
              </a:spcBef>
              <a:spcAft>
                <a:spcPts val="0"/>
              </a:spcAft>
              <a:buClr>
                <a:schemeClr val="lt1"/>
              </a:buClr>
              <a:buSzPts val="1800"/>
              <a:buNone/>
              <a:defRPr>
                <a:solidFill>
                  <a:schemeClr val="lt1"/>
                </a:solidFill>
              </a:defRPr>
            </a:lvl1pPr>
            <a:lvl2pPr lvl="1">
              <a:lnSpc>
                <a:spcPct val="100000"/>
              </a:lnSpc>
              <a:spcBef>
                <a:spcPts val="0"/>
              </a:spcBef>
              <a:spcAft>
                <a:spcPts val="0"/>
              </a:spcAft>
              <a:buClr>
                <a:schemeClr val="lt1"/>
              </a:buClr>
              <a:buSzPts val="1800"/>
              <a:buNone/>
              <a:defRPr sz="1800">
                <a:solidFill>
                  <a:schemeClr val="lt1"/>
                </a:solidFill>
              </a:defRPr>
            </a:lvl2pPr>
            <a:lvl3pPr lvl="2">
              <a:lnSpc>
                <a:spcPct val="100000"/>
              </a:lnSpc>
              <a:spcBef>
                <a:spcPts val="0"/>
              </a:spcBef>
              <a:spcAft>
                <a:spcPts val="0"/>
              </a:spcAft>
              <a:buClr>
                <a:schemeClr val="lt1"/>
              </a:buClr>
              <a:buSzPts val="1800"/>
              <a:buNone/>
              <a:defRPr sz="1800">
                <a:solidFill>
                  <a:schemeClr val="lt1"/>
                </a:solidFill>
              </a:defRPr>
            </a:lvl3pPr>
            <a:lvl4pPr lvl="3">
              <a:lnSpc>
                <a:spcPct val="100000"/>
              </a:lnSpc>
              <a:spcBef>
                <a:spcPts val="0"/>
              </a:spcBef>
              <a:spcAft>
                <a:spcPts val="0"/>
              </a:spcAft>
              <a:buClr>
                <a:schemeClr val="lt1"/>
              </a:buClr>
              <a:buSzPts val="1800"/>
              <a:buNone/>
              <a:defRPr sz="1800">
                <a:solidFill>
                  <a:schemeClr val="lt1"/>
                </a:solidFill>
              </a:defRPr>
            </a:lvl4pPr>
            <a:lvl5pPr lvl="4">
              <a:lnSpc>
                <a:spcPct val="100000"/>
              </a:lnSpc>
              <a:spcBef>
                <a:spcPts val="0"/>
              </a:spcBef>
              <a:spcAft>
                <a:spcPts val="0"/>
              </a:spcAft>
              <a:buClr>
                <a:schemeClr val="lt1"/>
              </a:buClr>
              <a:buSzPts val="1800"/>
              <a:buNone/>
              <a:defRPr sz="1800">
                <a:solidFill>
                  <a:schemeClr val="lt1"/>
                </a:solidFill>
              </a:defRPr>
            </a:lvl5pPr>
            <a:lvl6pPr lvl="5">
              <a:lnSpc>
                <a:spcPct val="100000"/>
              </a:lnSpc>
              <a:spcBef>
                <a:spcPts val="0"/>
              </a:spcBef>
              <a:spcAft>
                <a:spcPts val="0"/>
              </a:spcAft>
              <a:buClr>
                <a:schemeClr val="lt1"/>
              </a:buClr>
              <a:buSzPts val="1800"/>
              <a:buNone/>
              <a:defRPr sz="1800">
                <a:solidFill>
                  <a:schemeClr val="lt1"/>
                </a:solidFill>
              </a:defRPr>
            </a:lvl6pPr>
            <a:lvl7pPr lvl="6">
              <a:lnSpc>
                <a:spcPct val="100000"/>
              </a:lnSpc>
              <a:spcBef>
                <a:spcPts val="0"/>
              </a:spcBef>
              <a:spcAft>
                <a:spcPts val="0"/>
              </a:spcAft>
              <a:buClr>
                <a:schemeClr val="lt1"/>
              </a:buClr>
              <a:buSzPts val="1800"/>
              <a:buNone/>
              <a:defRPr sz="1800">
                <a:solidFill>
                  <a:schemeClr val="lt1"/>
                </a:solidFill>
              </a:defRPr>
            </a:lvl7pPr>
            <a:lvl8pPr lvl="7">
              <a:lnSpc>
                <a:spcPct val="100000"/>
              </a:lnSpc>
              <a:spcBef>
                <a:spcPts val="0"/>
              </a:spcBef>
              <a:spcAft>
                <a:spcPts val="0"/>
              </a:spcAft>
              <a:buClr>
                <a:schemeClr val="lt1"/>
              </a:buClr>
              <a:buSzPts val="1800"/>
              <a:buNone/>
              <a:defRPr sz="1800">
                <a:solidFill>
                  <a:schemeClr val="lt1"/>
                </a:solidFill>
              </a:defRPr>
            </a:lvl8pPr>
            <a:lvl9pPr lvl="8">
              <a:lnSpc>
                <a:spcPct val="100000"/>
              </a:lnSpc>
              <a:spcBef>
                <a:spcPts val="0"/>
              </a:spcBef>
              <a:spcAft>
                <a:spcPts val="0"/>
              </a:spcAft>
              <a:buClr>
                <a:schemeClr val="lt1"/>
              </a:buClr>
              <a:buSzPts val="1800"/>
              <a:buNone/>
              <a:defRPr sz="1800">
                <a:solidFill>
                  <a:schemeClr val="lt1"/>
                </a:solidFill>
              </a:defRPr>
            </a:lvl9pPr>
          </a:lstStyle>
          <a:p>
            <a:endParaRPr/>
          </a:p>
        </p:txBody>
      </p:sp>
      <p:sp>
        <p:nvSpPr>
          <p:cNvPr id="14" name="Google Shape;14;p2"/>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bg>
      <p:bgPr>
        <a:solidFill>
          <a:schemeClr val="accent4"/>
        </a:solidFill>
        <a:effectLst/>
      </p:bgPr>
    </p:bg>
    <p:spTree>
      <p:nvGrpSpPr>
        <p:cNvPr id="1" name="Shape 57"/>
        <p:cNvGrpSpPr/>
        <p:nvPr/>
      </p:nvGrpSpPr>
      <p:grpSpPr>
        <a:xfrm>
          <a:off x="0" y="0"/>
          <a:ext cx="0" cy="0"/>
          <a:chOff x="0" y="0"/>
          <a:chExt cx="0" cy="0"/>
        </a:xfrm>
      </p:grpSpPr>
      <p:sp>
        <p:nvSpPr>
          <p:cNvPr id="58" name="Google Shape;58;p11"/>
          <p:cNvSpPr txBox="1">
            <a:spLocks noGrp="1"/>
          </p:cNvSpPr>
          <p:nvPr>
            <p:ph type="title" hasCustomPrompt="1"/>
          </p:nvPr>
        </p:nvSpPr>
        <p:spPr>
          <a:xfrm>
            <a:off x="475500" y="1258525"/>
            <a:ext cx="8222100" cy="1963500"/>
          </a:xfrm>
          <a:prstGeom prst="rect">
            <a:avLst/>
          </a:prstGeom>
        </p:spPr>
        <p:txBody>
          <a:bodyPr spcFirstLastPara="1" wrap="square" lIns="91425" tIns="91425" rIns="91425" bIns="91425" anchor="b" anchorCtr="0">
            <a:noAutofit/>
          </a:bodyPr>
          <a:lstStyle>
            <a:lvl1pPr lvl="0" algn="ctr">
              <a:spcBef>
                <a:spcPts val="0"/>
              </a:spcBef>
              <a:spcAft>
                <a:spcPts val="0"/>
              </a:spcAft>
              <a:buClr>
                <a:schemeClr val="dk2"/>
              </a:buClr>
              <a:buSzPts val="12000"/>
              <a:buNone/>
              <a:defRPr sz="12000">
                <a:solidFill>
                  <a:schemeClr val="dk2"/>
                </a:solidFill>
              </a:defRPr>
            </a:lvl1pPr>
            <a:lvl2pPr lvl="1" algn="ctr">
              <a:spcBef>
                <a:spcPts val="0"/>
              </a:spcBef>
              <a:spcAft>
                <a:spcPts val="0"/>
              </a:spcAft>
              <a:buClr>
                <a:schemeClr val="dk2"/>
              </a:buClr>
              <a:buSzPts val="12000"/>
              <a:buNone/>
              <a:defRPr sz="12000">
                <a:solidFill>
                  <a:schemeClr val="dk2"/>
                </a:solidFill>
              </a:defRPr>
            </a:lvl2pPr>
            <a:lvl3pPr lvl="2" algn="ctr">
              <a:spcBef>
                <a:spcPts val="0"/>
              </a:spcBef>
              <a:spcAft>
                <a:spcPts val="0"/>
              </a:spcAft>
              <a:buClr>
                <a:schemeClr val="dk2"/>
              </a:buClr>
              <a:buSzPts val="12000"/>
              <a:buNone/>
              <a:defRPr sz="12000">
                <a:solidFill>
                  <a:schemeClr val="dk2"/>
                </a:solidFill>
              </a:defRPr>
            </a:lvl3pPr>
            <a:lvl4pPr lvl="3" algn="ctr">
              <a:spcBef>
                <a:spcPts val="0"/>
              </a:spcBef>
              <a:spcAft>
                <a:spcPts val="0"/>
              </a:spcAft>
              <a:buClr>
                <a:schemeClr val="dk2"/>
              </a:buClr>
              <a:buSzPts val="12000"/>
              <a:buNone/>
              <a:defRPr sz="12000">
                <a:solidFill>
                  <a:schemeClr val="dk2"/>
                </a:solidFill>
              </a:defRPr>
            </a:lvl4pPr>
            <a:lvl5pPr lvl="4" algn="ctr">
              <a:spcBef>
                <a:spcPts val="0"/>
              </a:spcBef>
              <a:spcAft>
                <a:spcPts val="0"/>
              </a:spcAft>
              <a:buClr>
                <a:schemeClr val="dk2"/>
              </a:buClr>
              <a:buSzPts val="12000"/>
              <a:buNone/>
              <a:defRPr sz="12000">
                <a:solidFill>
                  <a:schemeClr val="dk2"/>
                </a:solidFill>
              </a:defRPr>
            </a:lvl5pPr>
            <a:lvl6pPr lvl="5" algn="ctr">
              <a:spcBef>
                <a:spcPts val="0"/>
              </a:spcBef>
              <a:spcAft>
                <a:spcPts val="0"/>
              </a:spcAft>
              <a:buClr>
                <a:schemeClr val="dk2"/>
              </a:buClr>
              <a:buSzPts val="12000"/>
              <a:buNone/>
              <a:defRPr sz="12000">
                <a:solidFill>
                  <a:schemeClr val="dk2"/>
                </a:solidFill>
              </a:defRPr>
            </a:lvl6pPr>
            <a:lvl7pPr lvl="6" algn="ctr">
              <a:spcBef>
                <a:spcPts val="0"/>
              </a:spcBef>
              <a:spcAft>
                <a:spcPts val="0"/>
              </a:spcAft>
              <a:buClr>
                <a:schemeClr val="dk2"/>
              </a:buClr>
              <a:buSzPts val="12000"/>
              <a:buNone/>
              <a:defRPr sz="12000">
                <a:solidFill>
                  <a:schemeClr val="dk2"/>
                </a:solidFill>
              </a:defRPr>
            </a:lvl7pPr>
            <a:lvl8pPr lvl="7" algn="ctr">
              <a:spcBef>
                <a:spcPts val="0"/>
              </a:spcBef>
              <a:spcAft>
                <a:spcPts val="0"/>
              </a:spcAft>
              <a:buClr>
                <a:schemeClr val="dk2"/>
              </a:buClr>
              <a:buSzPts val="12000"/>
              <a:buNone/>
              <a:defRPr sz="12000">
                <a:solidFill>
                  <a:schemeClr val="dk2"/>
                </a:solidFill>
              </a:defRPr>
            </a:lvl8pPr>
            <a:lvl9pPr lvl="8" algn="ctr">
              <a:spcBef>
                <a:spcPts val="0"/>
              </a:spcBef>
              <a:spcAft>
                <a:spcPts val="0"/>
              </a:spcAft>
              <a:buClr>
                <a:schemeClr val="dk2"/>
              </a:buClr>
              <a:buSzPts val="12000"/>
              <a:buNone/>
              <a:defRPr sz="12000">
                <a:solidFill>
                  <a:schemeClr val="dk2"/>
                </a:solidFill>
              </a:defRPr>
            </a:lvl9pPr>
          </a:lstStyle>
          <a:p>
            <a:r>
              <a:t>xx%</a:t>
            </a:r>
          </a:p>
        </p:txBody>
      </p:sp>
      <p:sp>
        <p:nvSpPr>
          <p:cNvPr id="59" name="Google Shape;59;p11"/>
          <p:cNvSpPr txBox="1">
            <a:spLocks noGrp="1"/>
          </p:cNvSpPr>
          <p:nvPr>
            <p:ph type="body" idx="1"/>
          </p:nvPr>
        </p:nvSpPr>
        <p:spPr>
          <a:xfrm>
            <a:off x="475500" y="3304625"/>
            <a:ext cx="8222100" cy="1300800"/>
          </a:xfrm>
          <a:prstGeom prst="rect">
            <a:avLst/>
          </a:prstGeom>
        </p:spPr>
        <p:txBody>
          <a:bodyPr spcFirstLastPara="1" wrap="square" lIns="91425" tIns="91425" rIns="91425" bIns="91425" anchor="t" anchorCtr="0">
            <a:noAutofit/>
          </a:bodyPr>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60" name="Google Shape;60;p11"/>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bg>
      <p:bgPr>
        <a:solidFill>
          <a:schemeClr val="accent4"/>
        </a:solidFill>
        <a:effectLst/>
      </p:bgPr>
    </p:bg>
    <p:spTree>
      <p:nvGrpSpPr>
        <p:cNvPr id="1" name="Shape 61"/>
        <p:cNvGrpSpPr/>
        <p:nvPr/>
      </p:nvGrpSpPr>
      <p:grpSpPr>
        <a:xfrm>
          <a:off x="0" y="0"/>
          <a:ext cx="0" cy="0"/>
          <a:chOff x="0" y="0"/>
          <a:chExt cx="0" cy="0"/>
        </a:xfrm>
      </p:grpSpPr>
      <p:sp>
        <p:nvSpPr>
          <p:cNvPr id="62" name="Google Shape;62;p12"/>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5"/>
        <p:cNvGrpSpPr/>
        <p:nvPr/>
      </p:nvGrpSpPr>
      <p:grpSpPr>
        <a:xfrm>
          <a:off x="0" y="0"/>
          <a:ext cx="0" cy="0"/>
          <a:chOff x="0" y="0"/>
          <a:chExt cx="0" cy="0"/>
        </a:xfrm>
      </p:grpSpPr>
      <p:sp>
        <p:nvSpPr>
          <p:cNvPr id="16" name="Google Shape;16;p3"/>
          <p:cNvSpPr txBox="1">
            <a:spLocks noGrp="1"/>
          </p:cNvSpPr>
          <p:nvPr>
            <p:ph type="title"/>
          </p:nvPr>
        </p:nvSpPr>
        <p:spPr>
          <a:xfrm>
            <a:off x="460950" y="2065350"/>
            <a:ext cx="8222100" cy="1012800"/>
          </a:xfrm>
          <a:prstGeom prst="rect">
            <a:avLst/>
          </a:prstGeom>
        </p:spPr>
        <p:txBody>
          <a:bodyPr spcFirstLastPara="1" wrap="square" lIns="91425" tIns="91425" rIns="91425" bIns="91425" anchor="ctr" anchorCtr="0">
            <a:noAutofit/>
          </a:bodyPr>
          <a:lstStyle>
            <a:lvl1pPr lvl="0">
              <a:spcBef>
                <a:spcPts val="0"/>
              </a:spcBef>
              <a:spcAft>
                <a:spcPts val="0"/>
              </a:spcAft>
              <a:buSzPts val="4200"/>
              <a:buNone/>
              <a:defRPr sz="4200"/>
            </a:lvl1pPr>
            <a:lvl2pPr lvl="1">
              <a:spcBef>
                <a:spcPts val="0"/>
              </a:spcBef>
              <a:spcAft>
                <a:spcPts val="0"/>
              </a:spcAft>
              <a:buSzPts val="4200"/>
              <a:buNone/>
              <a:defRPr sz="4200"/>
            </a:lvl2pPr>
            <a:lvl3pPr lvl="2">
              <a:spcBef>
                <a:spcPts val="0"/>
              </a:spcBef>
              <a:spcAft>
                <a:spcPts val="0"/>
              </a:spcAft>
              <a:buSzPts val="4200"/>
              <a:buNone/>
              <a:defRPr sz="4200"/>
            </a:lvl3pPr>
            <a:lvl4pPr lvl="3">
              <a:spcBef>
                <a:spcPts val="0"/>
              </a:spcBef>
              <a:spcAft>
                <a:spcPts val="0"/>
              </a:spcAft>
              <a:buSzPts val="4200"/>
              <a:buNone/>
              <a:defRPr sz="4200"/>
            </a:lvl4pPr>
            <a:lvl5pPr lvl="4">
              <a:spcBef>
                <a:spcPts val="0"/>
              </a:spcBef>
              <a:spcAft>
                <a:spcPts val="0"/>
              </a:spcAft>
              <a:buSzPts val="4200"/>
              <a:buNone/>
              <a:defRPr sz="4200"/>
            </a:lvl5pPr>
            <a:lvl6pPr lvl="5">
              <a:spcBef>
                <a:spcPts val="0"/>
              </a:spcBef>
              <a:spcAft>
                <a:spcPts val="0"/>
              </a:spcAft>
              <a:buSzPts val="4200"/>
              <a:buNone/>
              <a:defRPr sz="4200"/>
            </a:lvl6pPr>
            <a:lvl7pPr lvl="6">
              <a:spcBef>
                <a:spcPts val="0"/>
              </a:spcBef>
              <a:spcAft>
                <a:spcPts val="0"/>
              </a:spcAft>
              <a:buSzPts val="4200"/>
              <a:buNone/>
              <a:defRPr sz="4200"/>
            </a:lvl7pPr>
            <a:lvl8pPr lvl="7">
              <a:spcBef>
                <a:spcPts val="0"/>
              </a:spcBef>
              <a:spcAft>
                <a:spcPts val="0"/>
              </a:spcAft>
              <a:buSzPts val="4200"/>
              <a:buNone/>
              <a:defRPr sz="4200"/>
            </a:lvl8pPr>
            <a:lvl9pPr lvl="8">
              <a:spcBef>
                <a:spcPts val="0"/>
              </a:spcBef>
              <a:spcAft>
                <a:spcPts val="0"/>
              </a:spcAft>
              <a:buSzPts val="4200"/>
              <a:buNone/>
              <a:defRPr sz="4200"/>
            </a:lvl9pPr>
          </a:lstStyle>
          <a:p>
            <a:endParaRPr/>
          </a:p>
        </p:txBody>
      </p:sp>
      <p:sp>
        <p:nvSpPr>
          <p:cNvPr id="17" name="Google Shape;17;p3"/>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8"/>
        <p:cNvGrpSpPr/>
        <p:nvPr/>
      </p:nvGrpSpPr>
      <p:grpSpPr>
        <a:xfrm>
          <a:off x="0" y="0"/>
          <a:ext cx="0" cy="0"/>
          <a:chOff x="0" y="0"/>
          <a:chExt cx="0" cy="0"/>
        </a:xfrm>
      </p:grpSpPr>
      <p:sp>
        <p:nvSpPr>
          <p:cNvPr id="19" name="Google Shape;19;p4"/>
          <p:cNvSpPr/>
          <p:nvPr/>
        </p:nvSpPr>
        <p:spPr>
          <a:xfrm rot="10800000" flipH="1">
            <a:off x="0" y="1686000"/>
            <a:ext cx="9144000" cy="3457500"/>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20;p4"/>
          <p:cNvSpPr/>
          <p:nvPr/>
        </p:nvSpPr>
        <p:spPr>
          <a:xfrm>
            <a:off x="0" y="1686000"/>
            <a:ext cx="91440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 name="Google Shape;21;p4"/>
          <p:cNvSpPr txBox="1">
            <a:spLocks noGrp="1"/>
          </p:cNvSpPr>
          <p:nvPr>
            <p:ph type="title"/>
          </p:nvPr>
        </p:nvSpPr>
        <p:spPr>
          <a:xfrm>
            <a:off x="471900" y="738725"/>
            <a:ext cx="8222100" cy="767700"/>
          </a:xfrm>
          <a:prstGeom prst="rect">
            <a:avLst/>
          </a:prstGeom>
        </p:spPr>
        <p:txBody>
          <a:bodyPr spcFirstLastPara="1" wrap="square" lIns="91425" tIns="91425" rIns="91425" bIns="91425" anchor="b" anchorCtr="0">
            <a:noAutofit/>
          </a:bodyPr>
          <a:lstStyle>
            <a:lvl1pPr lvl="0">
              <a:spcBef>
                <a:spcPts val="0"/>
              </a:spcBef>
              <a:spcAft>
                <a:spcPts val="0"/>
              </a:spcAft>
              <a:buSzPts val="3200"/>
              <a:buNone/>
              <a:defRPr/>
            </a:lvl1pPr>
            <a:lvl2pPr lvl="1">
              <a:spcBef>
                <a:spcPts val="0"/>
              </a:spcBef>
              <a:spcAft>
                <a:spcPts val="0"/>
              </a:spcAft>
              <a:buSzPts val="3200"/>
              <a:buNone/>
              <a:defRPr/>
            </a:lvl2pPr>
            <a:lvl3pPr lvl="2">
              <a:spcBef>
                <a:spcPts val="0"/>
              </a:spcBef>
              <a:spcAft>
                <a:spcPts val="0"/>
              </a:spcAft>
              <a:buSzPts val="3200"/>
              <a:buNone/>
              <a:defRPr/>
            </a:lvl3pPr>
            <a:lvl4pPr lvl="3">
              <a:spcBef>
                <a:spcPts val="0"/>
              </a:spcBef>
              <a:spcAft>
                <a:spcPts val="0"/>
              </a:spcAft>
              <a:buSzPts val="3200"/>
              <a:buNone/>
              <a:defRPr/>
            </a:lvl4pPr>
            <a:lvl5pPr lvl="4">
              <a:spcBef>
                <a:spcPts val="0"/>
              </a:spcBef>
              <a:spcAft>
                <a:spcPts val="0"/>
              </a:spcAft>
              <a:buSzPts val="3200"/>
              <a:buNone/>
              <a:defRPr/>
            </a:lvl5pPr>
            <a:lvl6pPr lvl="5">
              <a:spcBef>
                <a:spcPts val="0"/>
              </a:spcBef>
              <a:spcAft>
                <a:spcPts val="0"/>
              </a:spcAft>
              <a:buSzPts val="3200"/>
              <a:buNone/>
              <a:defRPr/>
            </a:lvl6pPr>
            <a:lvl7pPr lvl="6">
              <a:spcBef>
                <a:spcPts val="0"/>
              </a:spcBef>
              <a:spcAft>
                <a:spcPts val="0"/>
              </a:spcAft>
              <a:buSzPts val="3200"/>
              <a:buNone/>
              <a:defRPr/>
            </a:lvl7pPr>
            <a:lvl8pPr lvl="7">
              <a:spcBef>
                <a:spcPts val="0"/>
              </a:spcBef>
              <a:spcAft>
                <a:spcPts val="0"/>
              </a:spcAft>
              <a:buSzPts val="3200"/>
              <a:buNone/>
              <a:defRPr/>
            </a:lvl8pPr>
            <a:lvl9pPr lvl="8">
              <a:spcBef>
                <a:spcPts val="0"/>
              </a:spcBef>
              <a:spcAft>
                <a:spcPts val="0"/>
              </a:spcAft>
              <a:buSzPts val="3200"/>
              <a:buNone/>
              <a:defRPr/>
            </a:lvl9pPr>
          </a:lstStyle>
          <a:p>
            <a:endParaRPr/>
          </a:p>
        </p:txBody>
      </p:sp>
      <p:sp>
        <p:nvSpPr>
          <p:cNvPr id="22" name="Google Shape;22;p4"/>
          <p:cNvSpPr txBox="1">
            <a:spLocks noGrp="1"/>
          </p:cNvSpPr>
          <p:nvPr>
            <p:ph type="body" idx="1"/>
          </p:nvPr>
        </p:nvSpPr>
        <p:spPr>
          <a:xfrm>
            <a:off x="471900" y="1919075"/>
            <a:ext cx="8222100" cy="2710200"/>
          </a:xfrm>
          <a:prstGeom prst="rect">
            <a:avLst/>
          </a:prstGeom>
        </p:spPr>
        <p:txBody>
          <a:bodyPr spcFirstLastPara="1" wrap="square" lIns="91425" tIns="91425" rIns="91425" bIns="91425" anchor="t"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23" name="Google Shape;23;p4"/>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4"/>
        <p:cNvGrpSpPr/>
        <p:nvPr/>
      </p:nvGrpSpPr>
      <p:grpSpPr>
        <a:xfrm>
          <a:off x="0" y="0"/>
          <a:ext cx="0" cy="0"/>
          <a:chOff x="0" y="0"/>
          <a:chExt cx="0" cy="0"/>
        </a:xfrm>
      </p:grpSpPr>
      <p:sp>
        <p:nvSpPr>
          <p:cNvPr id="25" name="Google Shape;25;p5"/>
          <p:cNvSpPr/>
          <p:nvPr/>
        </p:nvSpPr>
        <p:spPr>
          <a:xfrm rot="10800000" flipH="1">
            <a:off x="0" y="1686000"/>
            <a:ext cx="9144000" cy="3457500"/>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 name="Google Shape;26;p5"/>
          <p:cNvSpPr/>
          <p:nvPr/>
        </p:nvSpPr>
        <p:spPr>
          <a:xfrm>
            <a:off x="0" y="1686000"/>
            <a:ext cx="91440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 name="Google Shape;27;p5"/>
          <p:cNvSpPr txBox="1">
            <a:spLocks noGrp="1"/>
          </p:cNvSpPr>
          <p:nvPr>
            <p:ph type="title"/>
          </p:nvPr>
        </p:nvSpPr>
        <p:spPr>
          <a:xfrm>
            <a:off x="471900" y="738725"/>
            <a:ext cx="8222100" cy="767700"/>
          </a:xfrm>
          <a:prstGeom prst="rect">
            <a:avLst/>
          </a:prstGeom>
        </p:spPr>
        <p:txBody>
          <a:bodyPr spcFirstLastPara="1" wrap="square" lIns="91425" tIns="91425" rIns="91425" bIns="91425" anchor="b" anchorCtr="0">
            <a:noAutofit/>
          </a:bodyPr>
          <a:lstStyle>
            <a:lvl1pPr lvl="0">
              <a:spcBef>
                <a:spcPts val="0"/>
              </a:spcBef>
              <a:spcAft>
                <a:spcPts val="0"/>
              </a:spcAft>
              <a:buSzPts val="3200"/>
              <a:buNone/>
              <a:defRPr/>
            </a:lvl1pPr>
            <a:lvl2pPr lvl="1">
              <a:spcBef>
                <a:spcPts val="0"/>
              </a:spcBef>
              <a:spcAft>
                <a:spcPts val="0"/>
              </a:spcAft>
              <a:buSzPts val="3200"/>
              <a:buNone/>
              <a:defRPr/>
            </a:lvl2pPr>
            <a:lvl3pPr lvl="2">
              <a:spcBef>
                <a:spcPts val="0"/>
              </a:spcBef>
              <a:spcAft>
                <a:spcPts val="0"/>
              </a:spcAft>
              <a:buSzPts val="3200"/>
              <a:buNone/>
              <a:defRPr/>
            </a:lvl3pPr>
            <a:lvl4pPr lvl="3">
              <a:spcBef>
                <a:spcPts val="0"/>
              </a:spcBef>
              <a:spcAft>
                <a:spcPts val="0"/>
              </a:spcAft>
              <a:buSzPts val="3200"/>
              <a:buNone/>
              <a:defRPr/>
            </a:lvl4pPr>
            <a:lvl5pPr lvl="4">
              <a:spcBef>
                <a:spcPts val="0"/>
              </a:spcBef>
              <a:spcAft>
                <a:spcPts val="0"/>
              </a:spcAft>
              <a:buSzPts val="3200"/>
              <a:buNone/>
              <a:defRPr/>
            </a:lvl5pPr>
            <a:lvl6pPr lvl="5">
              <a:spcBef>
                <a:spcPts val="0"/>
              </a:spcBef>
              <a:spcAft>
                <a:spcPts val="0"/>
              </a:spcAft>
              <a:buSzPts val="3200"/>
              <a:buNone/>
              <a:defRPr/>
            </a:lvl6pPr>
            <a:lvl7pPr lvl="6">
              <a:spcBef>
                <a:spcPts val="0"/>
              </a:spcBef>
              <a:spcAft>
                <a:spcPts val="0"/>
              </a:spcAft>
              <a:buSzPts val="3200"/>
              <a:buNone/>
              <a:defRPr/>
            </a:lvl7pPr>
            <a:lvl8pPr lvl="7">
              <a:spcBef>
                <a:spcPts val="0"/>
              </a:spcBef>
              <a:spcAft>
                <a:spcPts val="0"/>
              </a:spcAft>
              <a:buSzPts val="3200"/>
              <a:buNone/>
              <a:defRPr/>
            </a:lvl8pPr>
            <a:lvl9pPr lvl="8">
              <a:spcBef>
                <a:spcPts val="0"/>
              </a:spcBef>
              <a:spcAft>
                <a:spcPts val="0"/>
              </a:spcAft>
              <a:buSzPts val="3200"/>
              <a:buNone/>
              <a:defRPr/>
            </a:lvl9pPr>
          </a:lstStyle>
          <a:p>
            <a:endParaRPr/>
          </a:p>
        </p:txBody>
      </p:sp>
      <p:sp>
        <p:nvSpPr>
          <p:cNvPr id="28" name="Google Shape;28;p5"/>
          <p:cNvSpPr txBox="1">
            <a:spLocks noGrp="1"/>
          </p:cNvSpPr>
          <p:nvPr>
            <p:ph type="body" idx="1"/>
          </p:nvPr>
        </p:nvSpPr>
        <p:spPr>
          <a:xfrm>
            <a:off x="471900" y="1919075"/>
            <a:ext cx="3999900" cy="27102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9" name="Google Shape;29;p5"/>
          <p:cNvSpPr txBox="1">
            <a:spLocks noGrp="1"/>
          </p:cNvSpPr>
          <p:nvPr>
            <p:ph type="body" idx="2"/>
          </p:nvPr>
        </p:nvSpPr>
        <p:spPr>
          <a:xfrm>
            <a:off x="4694250" y="1919075"/>
            <a:ext cx="3999900" cy="27102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0" name="Google Shape;30;p5"/>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31"/>
        <p:cNvGrpSpPr/>
        <p:nvPr/>
      </p:nvGrpSpPr>
      <p:grpSpPr>
        <a:xfrm>
          <a:off x="0" y="0"/>
          <a:ext cx="0" cy="0"/>
          <a:chOff x="0" y="0"/>
          <a:chExt cx="0" cy="0"/>
        </a:xfrm>
      </p:grpSpPr>
      <p:sp>
        <p:nvSpPr>
          <p:cNvPr id="32" name="Google Shape;32;p6"/>
          <p:cNvSpPr/>
          <p:nvPr/>
        </p:nvSpPr>
        <p:spPr>
          <a:xfrm rot="10800000" flipH="1">
            <a:off x="0" y="656400"/>
            <a:ext cx="9144000" cy="4487100"/>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 name="Google Shape;33;p6"/>
          <p:cNvSpPr/>
          <p:nvPr/>
        </p:nvSpPr>
        <p:spPr>
          <a:xfrm>
            <a:off x="0" y="656350"/>
            <a:ext cx="91440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 name="Google Shape;34;p6"/>
          <p:cNvSpPr txBox="1">
            <a:spLocks noGrp="1"/>
          </p:cNvSpPr>
          <p:nvPr>
            <p:ph type="title"/>
          </p:nvPr>
        </p:nvSpPr>
        <p:spPr>
          <a:xfrm>
            <a:off x="98250" y="16350"/>
            <a:ext cx="8826600" cy="602700"/>
          </a:xfrm>
          <a:prstGeom prst="rect">
            <a:avLst/>
          </a:prstGeom>
        </p:spPr>
        <p:txBody>
          <a:bodyPr spcFirstLastPara="1" wrap="square" lIns="91425" tIns="91425" rIns="91425" bIns="91425" anchor="ctr" anchorCtr="0">
            <a:noAutofit/>
          </a:bodyPr>
          <a:lstStyle>
            <a:lvl1pPr lvl="0">
              <a:spcBef>
                <a:spcPts val="0"/>
              </a:spcBef>
              <a:spcAft>
                <a:spcPts val="0"/>
              </a:spcAft>
              <a:buSzPts val="1800"/>
              <a:buNone/>
              <a:defRPr sz="1800"/>
            </a:lvl1pPr>
            <a:lvl2pPr lvl="1">
              <a:spcBef>
                <a:spcPts val="0"/>
              </a:spcBef>
              <a:spcAft>
                <a:spcPts val="0"/>
              </a:spcAft>
              <a:buSzPts val="1800"/>
              <a:buNone/>
              <a:defRPr sz="1800"/>
            </a:lvl2pPr>
            <a:lvl3pPr lvl="2">
              <a:spcBef>
                <a:spcPts val="0"/>
              </a:spcBef>
              <a:spcAft>
                <a:spcPts val="0"/>
              </a:spcAft>
              <a:buSzPts val="1800"/>
              <a:buNone/>
              <a:defRPr sz="1800"/>
            </a:lvl3pPr>
            <a:lvl4pPr lvl="3">
              <a:spcBef>
                <a:spcPts val="0"/>
              </a:spcBef>
              <a:spcAft>
                <a:spcPts val="0"/>
              </a:spcAft>
              <a:buSzPts val="1800"/>
              <a:buNone/>
              <a:defRPr sz="1800"/>
            </a:lvl4pPr>
            <a:lvl5pPr lvl="4">
              <a:spcBef>
                <a:spcPts val="0"/>
              </a:spcBef>
              <a:spcAft>
                <a:spcPts val="0"/>
              </a:spcAft>
              <a:buSzPts val="1800"/>
              <a:buNone/>
              <a:defRPr sz="1800"/>
            </a:lvl5pPr>
            <a:lvl6pPr lvl="5">
              <a:spcBef>
                <a:spcPts val="0"/>
              </a:spcBef>
              <a:spcAft>
                <a:spcPts val="0"/>
              </a:spcAft>
              <a:buSzPts val="1800"/>
              <a:buNone/>
              <a:defRPr sz="1800"/>
            </a:lvl6pPr>
            <a:lvl7pPr lvl="6">
              <a:spcBef>
                <a:spcPts val="0"/>
              </a:spcBef>
              <a:spcAft>
                <a:spcPts val="0"/>
              </a:spcAft>
              <a:buSzPts val="1800"/>
              <a:buNone/>
              <a:defRPr sz="1800"/>
            </a:lvl7pPr>
            <a:lvl8pPr lvl="7">
              <a:spcBef>
                <a:spcPts val="0"/>
              </a:spcBef>
              <a:spcAft>
                <a:spcPts val="0"/>
              </a:spcAft>
              <a:buSzPts val="1800"/>
              <a:buNone/>
              <a:defRPr sz="1800"/>
            </a:lvl8pPr>
            <a:lvl9pPr lvl="8">
              <a:spcBef>
                <a:spcPts val="0"/>
              </a:spcBef>
              <a:spcAft>
                <a:spcPts val="0"/>
              </a:spcAft>
              <a:buSzPts val="1800"/>
              <a:buNone/>
              <a:defRPr sz="1800"/>
            </a:lvl9pPr>
          </a:lstStyle>
          <a:p>
            <a:endParaRPr/>
          </a:p>
        </p:txBody>
      </p:sp>
      <p:sp>
        <p:nvSpPr>
          <p:cNvPr id="35" name="Google Shape;35;p6"/>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36"/>
        <p:cNvGrpSpPr/>
        <p:nvPr/>
      </p:nvGrpSpPr>
      <p:grpSpPr>
        <a:xfrm>
          <a:off x="0" y="0"/>
          <a:ext cx="0" cy="0"/>
          <a:chOff x="0" y="0"/>
          <a:chExt cx="0" cy="0"/>
        </a:xfrm>
      </p:grpSpPr>
      <p:sp>
        <p:nvSpPr>
          <p:cNvPr id="37" name="Google Shape;37;p7"/>
          <p:cNvSpPr txBox="1"/>
          <p:nvPr/>
        </p:nvSpPr>
        <p:spPr>
          <a:xfrm rot="10800000" flipH="1">
            <a:off x="3276600" y="25"/>
            <a:ext cx="5867400" cy="5143500"/>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 name="Google Shape;38;p7"/>
          <p:cNvSpPr/>
          <p:nvPr/>
        </p:nvSpPr>
        <p:spPr>
          <a:xfrm rot="-5400000">
            <a:off x="759150" y="2517450"/>
            <a:ext cx="51435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 name="Google Shape;39;p7"/>
          <p:cNvSpPr txBox="1">
            <a:spLocks noGrp="1"/>
          </p:cNvSpPr>
          <p:nvPr>
            <p:ph type="title"/>
          </p:nvPr>
        </p:nvSpPr>
        <p:spPr>
          <a:xfrm>
            <a:off x="226078" y="357800"/>
            <a:ext cx="2808000" cy="9534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40" name="Google Shape;40;p7"/>
          <p:cNvSpPr txBox="1">
            <a:spLocks noGrp="1"/>
          </p:cNvSpPr>
          <p:nvPr>
            <p:ph type="body" idx="1"/>
          </p:nvPr>
        </p:nvSpPr>
        <p:spPr>
          <a:xfrm>
            <a:off x="226075" y="1465800"/>
            <a:ext cx="2808000" cy="3163500"/>
          </a:xfrm>
          <a:prstGeom prst="rect">
            <a:avLst/>
          </a:prstGeom>
        </p:spPr>
        <p:txBody>
          <a:bodyPr spcFirstLastPara="1" wrap="square" lIns="91425" tIns="91425" rIns="91425" bIns="91425" anchor="t" anchorCtr="0">
            <a:noAutofit/>
          </a:bodyPr>
          <a:lstStyle>
            <a:lvl1pPr marL="457200" lvl="0" indent="-304800">
              <a:spcBef>
                <a:spcPts val="0"/>
              </a:spcBef>
              <a:spcAft>
                <a:spcPts val="0"/>
              </a:spcAft>
              <a:buClr>
                <a:schemeClr val="lt1"/>
              </a:buClr>
              <a:buSzPts val="1200"/>
              <a:buChar char="●"/>
              <a:defRPr sz="1200">
                <a:solidFill>
                  <a:schemeClr val="lt1"/>
                </a:solidFill>
              </a:defRPr>
            </a:lvl1pPr>
            <a:lvl2pPr marL="914400" lvl="1" indent="-304800">
              <a:spcBef>
                <a:spcPts val="1600"/>
              </a:spcBef>
              <a:spcAft>
                <a:spcPts val="0"/>
              </a:spcAft>
              <a:buClr>
                <a:schemeClr val="lt1"/>
              </a:buClr>
              <a:buSzPts val="1200"/>
              <a:buChar char="○"/>
              <a:defRPr sz="1200">
                <a:solidFill>
                  <a:schemeClr val="lt1"/>
                </a:solidFill>
              </a:defRPr>
            </a:lvl2pPr>
            <a:lvl3pPr marL="1371600" lvl="2" indent="-304800">
              <a:spcBef>
                <a:spcPts val="1600"/>
              </a:spcBef>
              <a:spcAft>
                <a:spcPts val="0"/>
              </a:spcAft>
              <a:buClr>
                <a:schemeClr val="lt1"/>
              </a:buClr>
              <a:buSzPts val="1200"/>
              <a:buChar char="■"/>
              <a:defRPr sz="1200">
                <a:solidFill>
                  <a:schemeClr val="lt1"/>
                </a:solidFill>
              </a:defRPr>
            </a:lvl3pPr>
            <a:lvl4pPr marL="1828800" lvl="3" indent="-304800">
              <a:spcBef>
                <a:spcPts val="1600"/>
              </a:spcBef>
              <a:spcAft>
                <a:spcPts val="0"/>
              </a:spcAft>
              <a:buClr>
                <a:schemeClr val="lt1"/>
              </a:buClr>
              <a:buSzPts val="1200"/>
              <a:buChar char="●"/>
              <a:defRPr sz="1200">
                <a:solidFill>
                  <a:schemeClr val="lt1"/>
                </a:solidFill>
              </a:defRPr>
            </a:lvl4pPr>
            <a:lvl5pPr marL="2286000" lvl="4" indent="-304800">
              <a:spcBef>
                <a:spcPts val="1600"/>
              </a:spcBef>
              <a:spcAft>
                <a:spcPts val="0"/>
              </a:spcAft>
              <a:buClr>
                <a:schemeClr val="lt1"/>
              </a:buClr>
              <a:buSzPts val="1200"/>
              <a:buChar char="○"/>
              <a:defRPr sz="1200">
                <a:solidFill>
                  <a:schemeClr val="lt1"/>
                </a:solidFill>
              </a:defRPr>
            </a:lvl5pPr>
            <a:lvl6pPr marL="2743200" lvl="5" indent="-304800">
              <a:spcBef>
                <a:spcPts val="1600"/>
              </a:spcBef>
              <a:spcAft>
                <a:spcPts val="0"/>
              </a:spcAft>
              <a:buClr>
                <a:schemeClr val="lt1"/>
              </a:buClr>
              <a:buSzPts val="1200"/>
              <a:buChar char="■"/>
              <a:defRPr sz="1200">
                <a:solidFill>
                  <a:schemeClr val="lt1"/>
                </a:solidFill>
              </a:defRPr>
            </a:lvl6pPr>
            <a:lvl7pPr marL="3200400" lvl="6" indent="-304800">
              <a:spcBef>
                <a:spcPts val="1600"/>
              </a:spcBef>
              <a:spcAft>
                <a:spcPts val="0"/>
              </a:spcAft>
              <a:buClr>
                <a:schemeClr val="lt1"/>
              </a:buClr>
              <a:buSzPts val="1200"/>
              <a:buChar char="●"/>
              <a:defRPr sz="1200">
                <a:solidFill>
                  <a:schemeClr val="lt1"/>
                </a:solidFill>
              </a:defRPr>
            </a:lvl7pPr>
            <a:lvl8pPr marL="3657600" lvl="7" indent="-304800">
              <a:spcBef>
                <a:spcPts val="1600"/>
              </a:spcBef>
              <a:spcAft>
                <a:spcPts val="0"/>
              </a:spcAft>
              <a:buClr>
                <a:schemeClr val="lt1"/>
              </a:buClr>
              <a:buSzPts val="1200"/>
              <a:buChar char="○"/>
              <a:defRPr sz="1200">
                <a:solidFill>
                  <a:schemeClr val="lt1"/>
                </a:solidFill>
              </a:defRPr>
            </a:lvl8pPr>
            <a:lvl9pPr marL="4114800" lvl="8" indent="-304800">
              <a:spcBef>
                <a:spcPts val="1600"/>
              </a:spcBef>
              <a:spcAft>
                <a:spcPts val="1600"/>
              </a:spcAft>
              <a:buClr>
                <a:schemeClr val="lt1"/>
              </a:buClr>
              <a:buSzPts val="1200"/>
              <a:buChar char="■"/>
              <a:defRPr sz="1200">
                <a:solidFill>
                  <a:schemeClr val="lt1"/>
                </a:solidFill>
              </a:defRPr>
            </a:lvl9pPr>
          </a:lstStyle>
          <a:p>
            <a:endParaRPr/>
          </a:p>
        </p:txBody>
      </p:sp>
      <p:sp>
        <p:nvSpPr>
          <p:cNvPr id="41" name="Google Shape;41;p7"/>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42"/>
        <p:cNvGrpSpPr/>
        <p:nvPr/>
      </p:nvGrpSpPr>
      <p:grpSpPr>
        <a:xfrm>
          <a:off x="0" y="0"/>
          <a:ext cx="0" cy="0"/>
          <a:chOff x="0" y="0"/>
          <a:chExt cx="0" cy="0"/>
        </a:xfrm>
      </p:grpSpPr>
      <p:sp>
        <p:nvSpPr>
          <p:cNvPr id="43" name="Google Shape;43;p8"/>
          <p:cNvSpPr txBox="1">
            <a:spLocks noGrp="1"/>
          </p:cNvSpPr>
          <p:nvPr>
            <p:ph type="title"/>
          </p:nvPr>
        </p:nvSpPr>
        <p:spPr>
          <a:xfrm>
            <a:off x="490250" y="488250"/>
            <a:ext cx="6227100" cy="4090800"/>
          </a:xfrm>
          <a:prstGeom prst="rect">
            <a:avLst/>
          </a:prstGeom>
        </p:spPr>
        <p:txBody>
          <a:bodyPr spcFirstLastPara="1" wrap="square" lIns="91425" tIns="91425" rIns="91425" bIns="91425" anchor="ctr" anchorCtr="0">
            <a:noAutofit/>
          </a:bodyPr>
          <a:lstStyle>
            <a:lvl1pPr lvl="0">
              <a:spcBef>
                <a:spcPts val="0"/>
              </a:spcBef>
              <a:spcAft>
                <a:spcPts val="0"/>
              </a:spcAft>
              <a:buSzPts val="6000"/>
              <a:buNone/>
              <a:defRPr sz="6000"/>
            </a:lvl1pPr>
            <a:lvl2pPr lvl="1">
              <a:spcBef>
                <a:spcPts val="0"/>
              </a:spcBef>
              <a:spcAft>
                <a:spcPts val="0"/>
              </a:spcAft>
              <a:buSzPts val="6000"/>
              <a:buNone/>
              <a:defRPr sz="6000"/>
            </a:lvl2pPr>
            <a:lvl3pPr lvl="2">
              <a:spcBef>
                <a:spcPts val="0"/>
              </a:spcBef>
              <a:spcAft>
                <a:spcPts val="0"/>
              </a:spcAft>
              <a:buSzPts val="6000"/>
              <a:buNone/>
              <a:defRPr sz="6000"/>
            </a:lvl3pPr>
            <a:lvl4pPr lvl="3">
              <a:spcBef>
                <a:spcPts val="0"/>
              </a:spcBef>
              <a:spcAft>
                <a:spcPts val="0"/>
              </a:spcAft>
              <a:buSzPts val="6000"/>
              <a:buNone/>
              <a:defRPr sz="6000"/>
            </a:lvl4pPr>
            <a:lvl5pPr lvl="4">
              <a:spcBef>
                <a:spcPts val="0"/>
              </a:spcBef>
              <a:spcAft>
                <a:spcPts val="0"/>
              </a:spcAft>
              <a:buSzPts val="6000"/>
              <a:buNone/>
              <a:defRPr sz="6000"/>
            </a:lvl5pPr>
            <a:lvl6pPr lvl="5">
              <a:spcBef>
                <a:spcPts val="0"/>
              </a:spcBef>
              <a:spcAft>
                <a:spcPts val="0"/>
              </a:spcAft>
              <a:buSzPts val="6000"/>
              <a:buNone/>
              <a:defRPr sz="6000"/>
            </a:lvl6pPr>
            <a:lvl7pPr lvl="6">
              <a:spcBef>
                <a:spcPts val="0"/>
              </a:spcBef>
              <a:spcAft>
                <a:spcPts val="0"/>
              </a:spcAft>
              <a:buSzPts val="6000"/>
              <a:buNone/>
              <a:defRPr sz="6000"/>
            </a:lvl7pPr>
            <a:lvl8pPr lvl="7">
              <a:spcBef>
                <a:spcPts val="0"/>
              </a:spcBef>
              <a:spcAft>
                <a:spcPts val="0"/>
              </a:spcAft>
              <a:buSzPts val="6000"/>
              <a:buNone/>
              <a:defRPr sz="6000"/>
            </a:lvl8pPr>
            <a:lvl9pPr lvl="8">
              <a:spcBef>
                <a:spcPts val="0"/>
              </a:spcBef>
              <a:spcAft>
                <a:spcPts val="0"/>
              </a:spcAft>
              <a:buSzPts val="6000"/>
              <a:buNone/>
              <a:defRPr sz="6000"/>
            </a:lvl9pPr>
          </a:lstStyle>
          <a:p>
            <a:endParaRPr/>
          </a:p>
        </p:txBody>
      </p:sp>
      <p:sp>
        <p:nvSpPr>
          <p:cNvPr id="44" name="Google Shape;44;p8"/>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45"/>
        <p:cNvGrpSpPr/>
        <p:nvPr/>
      </p:nvGrpSpPr>
      <p:grpSpPr>
        <a:xfrm>
          <a:off x="0" y="0"/>
          <a:ext cx="0" cy="0"/>
          <a:chOff x="0" y="0"/>
          <a:chExt cx="0" cy="0"/>
        </a:xfrm>
      </p:grpSpPr>
      <p:sp>
        <p:nvSpPr>
          <p:cNvPr id="46" name="Google Shape;46;p9"/>
          <p:cNvSpPr/>
          <p:nvPr/>
        </p:nvSpPr>
        <p:spPr>
          <a:xfrm flipH="1">
            <a:off x="0" y="0"/>
            <a:ext cx="4572000" cy="5143500"/>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 name="Google Shape;47;p9"/>
          <p:cNvSpPr/>
          <p:nvPr/>
        </p:nvSpPr>
        <p:spPr>
          <a:xfrm rot="5400000">
            <a:off x="1946425" y="2517750"/>
            <a:ext cx="51429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 name="Google Shape;48;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Autofit/>
          </a:bodyPr>
          <a:lstStyle>
            <a:lvl1pPr lvl="0" algn="ctr">
              <a:spcBef>
                <a:spcPts val="0"/>
              </a:spcBef>
              <a:spcAft>
                <a:spcPts val="0"/>
              </a:spcAft>
              <a:buClr>
                <a:schemeClr val="dk2"/>
              </a:buClr>
              <a:buSzPts val="4200"/>
              <a:buNone/>
              <a:defRPr sz="4200">
                <a:solidFill>
                  <a:schemeClr val="dk2"/>
                </a:solidFill>
              </a:defRPr>
            </a:lvl1pPr>
            <a:lvl2pPr lvl="1" algn="ctr">
              <a:spcBef>
                <a:spcPts val="0"/>
              </a:spcBef>
              <a:spcAft>
                <a:spcPts val="0"/>
              </a:spcAft>
              <a:buClr>
                <a:schemeClr val="dk2"/>
              </a:buClr>
              <a:buSzPts val="4200"/>
              <a:buNone/>
              <a:defRPr sz="4200">
                <a:solidFill>
                  <a:schemeClr val="dk2"/>
                </a:solidFill>
              </a:defRPr>
            </a:lvl2pPr>
            <a:lvl3pPr lvl="2" algn="ctr">
              <a:spcBef>
                <a:spcPts val="0"/>
              </a:spcBef>
              <a:spcAft>
                <a:spcPts val="0"/>
              </a:spcAft>
              <a:buClr>
                <a:schemeClr val="dk2"/>
              </a:buClr>
              <a:buSzPts val="4200"/>
              <a:buNone/>
              <a:defRPr sz="4200">
                <a:solidFill>
                  <a:schemeClr val="dk2"/>
                </a:solidFill>
              </a:defRPr>
            </a:lvl3pPr>
            <a:lvl4pPr lvl="3" algn="ctr">
              <a:spcBef>
                <a:spcPts val="0"/>
              </a:spcBef>
              <a:spcAft>
                <a:spcPts val="0"/>
              </a:spcAft>
              <a:buClr>
                <a:schemeClr val="dk2"/>
              </a:buClr>
              <a:buSzPts val="4200"/>
              <a:buNone/>
              <a:defRPr sz="4200">
                <a:solidFill>
                  <a:schemeClr val="dk2"/>
                </a:solidFill>
              </a:defRPr>
            </a:lvl4pPr>
            <a:lvl5pPr lvl="4" algn="ctr">
              <a:spcBef>
                <a:spcPts val="0"/>
              </a:spcBef>
              <a:spcAft>
                <a:spcPts val="0"/>
              </a:spcAft>
              <a:buClr>
                <a:schemeClr val="dk2"/>
              </a:buClr>
              <a:buSzPts val="4200"/>
              <a:buNone/>
              <a:defRPr sz="4200">
                <a:solidFill>
                  <a:schemeClr val="dk2"/>
                </a:solidFill>
              </a:defRPr>
            </a:lvl5pPr>
            <a:lvl6pPr lvl="5" algn="ctr">
              <a:spcBef>
                <a:spcPts val="0"/>
              </a:spcBef>
              <a:spcAft>
                <a:spcPts val="0"/>
              </a:spcAft>
              <a:buClr>
                <a:schemeClr val="dk2"/>
              </a:buClr>
              <a:buSzPts val="4200"/>
              <a:buNone/>
              <a:defRPr sz="4200">
                <a:solidFill>
                  <a:schemeClr val="dk2"/>
                </a:solidFill>
              </a:defRPr>
            </a:lvl6pPr>
            <a:lvl7pPr lvl="6" algn="ctr">
              <a:spcBef>
                <a:spcPts val="0"/>
              </a:spcBef>
              <a:spcAft>
                <a:spcPts val="0"/>
              </a:spcAft>
              <a:buClr>
                <a:schemeClr val="dk2"/>
              </a:buClr>
              <a:buSzPts val="4200"/>
              <a:buNone/>
              <a:defRPr sz="4200">
                <a:solidFill>
                  <a:schemeClr val="dk2"/>
                </a:solidFill>
              </a:defRPr>
            </a:lvl7pPr>
            <a:lvl8pPr lvl="7" algn="ctr">
              <a:spcBef>
                <a:spcPts val="0"/>
              </a:spcBef>
              <a:spcAft>
                <a:spcPts val="0"/>
              </a:spcAft>
              <a:buClr>
                <a:schemeClr val="dk2"/>
              </a:buClr>
              <a:buSzPts val="4200"/>
              <a:buNone/>
              <a:defRPr sz="4200">
                <a:solidFill>
                  <a:schemeClr val="dk2"/>
                </a:solidFill>
              </a:defRPr>
            </a:lvl8pPr>
            <a:lvl9pPr lvl="8" algn="ctr">
              <a:spcBef>
                <a:spcPts val="0"/>
              </a:spcBef>
              <a:spcAft>
                <a:spcPts val="0"/>
              </a:spcAft>
              <a:buClr>
                <a:schemeClr val="dk2"/>
              </a:buClr>
              <a:buSzPts val="4200"/>
              <a:buNone/>
              <a:defRPr sz="4200">
                <a:solidFill>
                  <a:schemeClr val="dk2"/>
                </a:solidFill>
              </a:defRPr>
            </a:lvl9pPr>
          </a:lstStyle>
          <a:p>
            <a:endParaRPr/>
          </a:p>
        </p:txBody>
      </p:sp>
      <p:sp>
        <p:nvSpPr>
          <p:cNvPr id="49" name="Google Shape;49;p9"/>
          <p:cNvSpPr txBox="1">
            <a:spLocks noGrp="1"/>
          </p:cNvSpPr>
          <p:nvPr>
            <p:ph type="subTitle" idx="1"/>
          </p:nvPr>
        </p:nvSpPr>
        <p:spPr>
          <a:xfrm>
            <a:off x="265500" y="2779467"/>
            <a:ext cx="4045200" cy="12351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50" name="Google Shape;50;p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Autofit/>
          </a:bodyPr>
          <a:lstStyle>
            <a:lvl1pPr marL="457200" lvl="0" indent="-342900">
              <a:spcBef>
                <a:spcPts val="0"/>
              </a:spcBef>
              <a:spcAft>
                <a:spcPts val="0"/>
              </a:spcAft>
              <a:buClr>
                <a:schemeClr val="lt1"/>
              </a:buClr>
              <a:buSzPts val="1800"/>
              <a:buChar char="●"/>
              <a:defRPr>
                <a:solidFill>
                  <a:schemeClr val="lt1"/>
                </a:solidFill>
              </a:defRPr>
            </a:lvl1pPr>
            <a:lvl2pPr marL="914400" lvl="1" indent="-317500">
              <a:spcBef>
                <a:spcPts val="1600"/>
              </a:spcBef>
              <a:spcAft>
                <a:spcPts val="0"/>
              </a:spcAft>
              <a:buClr>
                <a:schemeClr val="lt1"/>
              </a:buClr>
              <a:buSzPts val="1400"/>
              <a:buChar char="○"/>
              <a:defRPr>
                <a:solidFill>
                  <a:schemeClr val="lt1"/>
                </a:solidFill>
              </a:defRPr>
            </a:lvl2pPr>
            <a:lvl3pPr marL="1371600" lvl="2" indent="-317500">
              <a:spcBef>
                <a:spcPts val="1600"/>
              </a:spcBef>
              <a:spcAft>
                <a:spcPts val="0"/>
              </a:spcAft>
              <a:buClr>
                <a:schemeClr val="lt1"/>
              </a:buClr>
              <a:buSzPts val="1400"/>
              <a:buChar char="■"/>
              <a:defRPr>
                <a:solidFill>
                  <a:schemeClr val="lt1"/>
                </a:solidFill>
              </a:defRPr>
            </a:lvl3pPr>
            <a:lvl4pPr marL="1828800" lvl="3" indent="-317500">
              <a:spcBef>
                <a:spcPts val="1600"/>
              </a:spcBef>
              <a:spcAft>
                <a:spcPts val="0"/>
              </a:spcAft>
              <a:buClr>
                <a:schemeClr val="lt1"/>
              </a:buClr>
              <a:buSzPts val="1400"/>
              <a:buChar char="●"/>
              <a:defRPr>
                <a:solidFill>
                  <a:schemeClr val="lt1"/>
                </a:solidFill>
              </a:defRPr>
            </a:lvl4pPr>
            <a:lvl5pPr marL="2286000" lvl="4" indent="-317500">
              <a:spcBef>
                <a:spcPts val="1600"/>
              </a:spcBef>
              <a:spcAft>
                <a:spcPts val="0"/>
              </a:spcAft>
              <a:buClr>
                <a:schemeClr val="lt1"/>
              </a:buClr>
              <a:buSzPts val="1400"/>
              <a:buChar char="○"/>
              <a:defRPr>
                <a:solidFill>
                  <a:schemeClr val="lt1"/>
                </a:solidFill>
              </a:defRPr>
            </a:lvl5pPr>
            <a:lvl6pPr marL="2743200" lvl="5" indent="-317500">
              <a:spcBef>
                <a:spcPts val="1600"/>
              </a:spcBef>
              <a:spcAft>
                <a:spcPts val="0"/>
              </a:spcAft>
              <a:buClr>
                <a:schemeClr val="lt1"/>
              </a:buClr>
              <a:buSzPts val="1400"/>
              <a:buChar char="■"/>
              <a:defRPr>
                <a:solidFill>
                  <a:schemeClr val="lt1"/>
                </a:solidFill>
              </a:defRPr>
            </a:lvl6pPr>
            <a:lvl7pPr marL="3200400" lvl="6" indent="-317500">
              <a:spcBef>
                <a:spcPts val="1600"/>
              </a:spcBef>
              <a:spcAft>
                <a:spcPts val="0"/>
              </a:spcAft>
              <a:buClr>
                <a:schemeClr val="lt1"/>
              </a:buClr>
              <a:buSzPts val="1400"/>
              <a:buChar char="●"/>
              <a:defRPr>
                <a:solidFill>
                  <a:schemeClr val="lt1"/>
                </a:solidFill>
              </a:defRPr>
            </a:lvl7pPr>
            <a:lvl8pPr marL="3657600" lvl="7" indent="-317500">
              <a:spcBef>
                <a:spcPts val="1600"/>
              </a:spcBef>
              <a:spcAft>
                <a:spcPts val="0"/>
              </a:spcAft>
              <a:buClr>
                <a:schemeClr val="lt1"/>
              </a:buClr>
              <a:buSzPts val="1400"/>
              <a:buChar char="○"/>
              <a:defRPr>
                <a:solidFill>
                  <a:schemeClr val="lt1"/>
                </a:solidFill>
              </a:defRPr>
            </a:lvl8pPr>
            <a:lvl9pPr marL="4114800" lvl="8" indent="-317500">
              <a:spcBef>
                <a:spcPts val="1600"/>
              </a:spcBef>
              <a:spcAft>
                <a:spcPts val="1600"/>
              </a:spcAft>
              <a:buClr>
                <a:schemeClr val="lt1"/>
              </a:buClr>
              <a:buSzPts val="1400"/>
              <a:buChar char="■"/>
              <a:defRPr>
                <a:solidFill>
                  <a:schemeClr val="lt1"/>
                </a:solidFill>
              </a:defRPr>
            </a:lvl9pPr>
          </a:lstStyle>
          <a:p>
            <a:endParaRPr/>
          </a:p>
        </p:txBody>
      </p:sp>
      <p:sp>
        <p:nvSpPr>
          <p:cNvPr id="51" name="Google Shape;51;p9"/>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52"/>
        <p:cNvGrpSpPr/>
        <p:nvPr/>
      </p:nvGrpSpPr>
      <p:grpSpPr>
        <a:xfrm>
          <a:off x="0" y="0"/>
          <a:ext cx="0" cy="0"/>
          <a:chOff x="0" y="0"/>
          <a:chExt cx="0" cy="0"/>
        </a:xfrm>
      </p:grpSpPr>
      <p:sp>
        <p:nvSpPr>
          <p:cNvPr id="53" name="Google Shape;53;p10"/>
          <p:cNvSpPr txBox="1"/>
          <p:nvPr/>
        </p:nvSpPr>
        <p:spPr>
          <a:xfrm rot="10800000" flipH="1">
            <a:off x="0" y="0"/>
            <a:ext cx="9144000" cy="4695900"/>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 name="Google Shape;54;p10"/>
          <p:cNvSpPr/>
          <p:nvPr/>
        </p:nvSpPr>
        <p:spPr>
          <a:xfrm rot="10800000" flipH="1">
            <a:off x="0" y="4622725"/>
            <a:ext cx="9144000" cy="741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 name="Google Shape;55;p10"/>
          <p:cNvSpPr txBox="1">
            <a:spLocks noGrp="1"/>
          </p:cNvSpPr>
          <p:nvPr>
            <p:ph type="body" idx="1"/>
          </p:nvPr>
        </p:nvSpPr>
        <p:spPr>
          <a:xfrm>
            <a:off x="57150" y="4696825"/>
            <a:ext cx="8382000" cy="4467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Clr>
                <a:schemeClr val="lt1"/>
              </a:buClr>
              <a:buSzPts val="1200"/>
              <a:buNone/>
              <a:defRPr sz="1200">
                <a:solidFill>
                  <a:schemeClr val="lt1"/>
                </a:solidFill>
              </a:defRPr>
            </a:lvl1pPr>
          </a:lstStyle>
          <a:p>
            <a:endParaRPr/>
          </a:p>
        </p:txBody>
      </p:sp>
      <p:sp>
        <p:nvSpPr>
          <p:cNvPr id="56" name="Google Shape;56;p10"/>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material">
    <p:bg>
      <p:bgPr>
        <a:solidFill>
          <a:schemeClr val="dk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471900" y="738725"/>
            <a:ext cx="8222100" cy="767700"/>
          </a:xfrm>
          <a:prstGeom prst="rect">
            <a:avLst/>
          </a:prstGeom>
          <a:noFill/>
          <a:ln>
            <a:noFill/>
          </a:ln>
        </p:spPr>
        <p:txBody>
          <a:bodyPr spcFirstLastPara="1" wrap="square" lIns="91425" tIns="91425" rIns="91425" bIns="91425" anchor="b" anchorCtr="0">
            <a:noAutofit/>
          </a:bodyPr>
          <a:lstStyle>
            <a:lvl1pPr lvl="0">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1pPr>
            <a:lvl2pPr lvl="1">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2pPr>
            <a:lvl3pPr lvl="2">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3pPr>
            <a:lvl4pPr lvl="3">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4pPr>
            <a:lvl5pPr lvl="4">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5pPr>
            <a:lvl6pPr lvl="5">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6pPr>
            <a:lvl7pPr lvl="6">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7pPr>
            <a:lvl8pPr lvl="7">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8pPr>
            <a:lvl9pPr lvl="8">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9pPr>
          </a:lstStyle>
          <a:p>
            <a:endParaRPr/>
          </a:p>
        </p:txBody>
      </p:sp>
      <p:sp>
        <p:nvSpPr>
          <p:cNvPr id="7" name="Google Shape;7;p1"/>
          <p:cNvSpPr txBox="1">
            <a:spLocks noGrp="1"/>
          </p:cNvSpPr>
          <p:nvPr>
            <p:ph type="body" idx="1"/>
          </p:nvPr>
        </p:nvSpPr>
        <p:spPr>
          <a:xfrm>
            <a:off x="471900" y="1919075"/>
            <a:ext cx="8222100" cy="27102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lt2"/>
              </a:buClr>
              <a:buSzPts val="1800"/>
              <a:buFont typeface="Roboto"/>
              <a:buChar char="●"/>
              <a:defRPr sz="1800">
                <a:solidFill>
                  <a:schemeClr val="lt2"/>
                </a:solidFill>
                <a:latin typeface="Roboto"/>
                <a:ea typeface="Roboto"/>
                <a:cs typeface="Roboto"/>
                <a:sym typeface="Roboto"/>
              </a:defRPr>
            </a:lvl1pPr>
            <a:lvl2pPr marL="914400" lvl="1" indent="-317500">
              <a:lnSpc>
                <a:spcPct val="115000"/>
              </a:lnSpc>
              <a:spcBef>
                <a:spcPts val="1600"/>
              </a:spcBef>
              <a:spcAft>
                <a:spcPts val="0"/>
              </a:spcAft>
              <a:buClr>
                <a:schemeClr val="lt2"/>
              </a:buClr>
              <a:buSzPts val="1400"/>
              <a:buFont typeface="Roboto"/>
              <a:buChar char="○"/>
              <a:defRPr>
                <a:solidFill>
                  <a:schemeClr val="lt2"/>
                </a:solidFill>
                <a:latin typeface="Roboto"/>
                <a:ea typeface="Roboto"/>
                <a:cs typeface="Roboto"/>
                <a:sym typeface="Roboto"/>
              </a:defRPr>
            </a:lvl2pPr>
            <a:lvl3pPr marL="1371600" lvl="2" indent="-317500">
              <a:lnSpc>
                <a:spcPct val="115000"/>
              </a:lnSpc>
              <a:spcBef>
                <a:spcPts val="1600"/>
              </a:spcBef>
              <a:spcAft>
                <a:spcPts val="0"/>
              </a:spcAft>
              <a:buClr>
                <a:schemeClr val="lt2"/>
              </a:buClr>
              <a:buSzPts val="1400"/>
              <a:buFont typeface="Roboto"/>
              <a:buChar char="■"/>
              <a:defRPr>
                <a:solidFill>
                  <a:schemeClr val="lt2"/>
                </a:solidFill>
                <a:latin typeface="Roboto"/>
                <a:ea typeface="Roboto"/>
                <a:cs typeface="Roboto"/>
                <a:sym typeface="Roboto"/>
              </a:defRPr>
            </a:lvl3pPr>
            <a:lvl4pPr marL="1828800" lvl="3" indent="-317500">
              <a:lnSpc>
                <a:spcPct val="115000"/>
              </a:lnSpc>
              <a:spcBef>
                <a:spcPts val="1600"/>
              </a:spcBef>
              <a:spcAft>
                <a:spcPts val="0"/>
              </a:spcAft>
              <a:buClr>
                <a:schemeClr val="lt2"/>
              </a:buClr>
              <a:buSzPts val="1400"/>
              <a:buFont typeface="Roboto"/>
              <a:buChar char="●"/>
              <a:defRPr>
                <a:solidFill>
                  <a:schemeClr val="lt2"/>
                </a:solidFill>
                <a:latin typeface="Roboto"/>
                <a:ea typeface="Roboto"/>
                <a:cs typeface="Roboto"/>
                <a:sym typeface="Roboto"/>
              </a:defRPr>
            </a:lvl4pPr>
            <a:lvl5pPr marL="2286000" lvl="4" indent="-317500">
              <a:lnSpc>
                <a:spcPct val="115000"/>
              </a:lnSpc>
              <a:spcBef>
                <a:spcPts val="1600"/>
              </a:spcBef>
              <a:spcAft>
                <a:spcPts val="0"/>
              </a:spcAft>
              <a:buClr>
                <a:schemeClr val="lt2"/>
              </a:buClr>
              <a:buSzPts val="1400"/>
              <a:buFont typeface="Roboto"/>
              <a:buChar char="○"/>
              <a:defRPr>
                <a:solidFill>
                  <a:schemeClr val="lt2"/>
                </a:solidFill>
                <a:latin typeface="Roboto"/>
                <a:ea typeface="Roboto"/>
                <a:cs typeface="Roboto"/>
                <a:sym typeface="Roboto"/>
              </a:defRPr>
            </a:lvl5pPr>
            <a:lvl6pPr marL="2743200" lvl="5" indent="-317500">
              <a:lnSpc>
                <a:spcPct val="115000"/>
              </a:lnSpc>
              <a:spcBef>
                <a:spcPts val="1600"/>
              </a:spcBef>
              <a:spcAft>
                <a:spcPts val="0"/>
              </a:spcAft>
              <a:buClr>
                <a:schemeClr val="lt2"/>
              </a:buClr>
              <a:buSzPts val="1400"/>
              <a:buFont typeface="Roboto"/>
              <a:buChar char="■"/>
              <a:defRPr>
                <a:solidFill>
                  <a:schemeClr val="lt2"/>
                </a:solidFill>
                <a:latin typeface="Roboto"/>
                <a:ea typeface="Roboto"/>
                <a:cs typeface="Roboto"/>
                <a:sym typeface="Roboto"/>
              </a:defRPr>
            </a:lvl6pPr>
            <a:lvl7pPr marL="3200400" lvl="6" indent="-317500">
              <a:lnSpc>
                <a:spcPct val="115000"/>
              </a:lnSpc>
              <a:spcBef>
                <a:spcPts val="1600"/>
              </a:spcBef>
              <a:spcAft>
                <a:spcPts val="0"/>
              </a:spcAft>
              <a:buClr>
                <a:schemeClr val="lt2"/>
              </a:buClr>
              <a:buSzPts val="1400"/>
              <a:buFont typeface="Roboto"/>
              <a:buChar char="●"/>
              <a:defRPr>
                <a:solidFill>
                  <a:schemeClr val="lt2"/>
                </a:solidFill>
                <a:latin typeface="Roboto"/>
                <a:ea typeface="Roboto"/>
                <a:cs typeface="Roboto"/>
                <a:sym typeface="Roboto"/>
              </a:defRPr>
            </a:lvl7pPr>
            <a:lvl8pPr marL="3657600" lvl="7" indent="-317500">
              <a:lnSpc>
                <a:spcPct val="115000"/>
              </a:lnSpc>
              <a:spcBef>
                <a:spcPts val="1600"/>
              </a:spcBef>
              <a:spcAft>
                <a:spcPts val="0"/>
              </a:spcAft>
              <a:buClr>
                <a:schemeClr val="lt2"/>
              </a:buClr>
              <a:buSzPts val="1400"/>
              <a:buFont typeface="Roboto"/>
              <a:buChar char="○"/>
              <a:defRPr>
                <a:solidFill>
                  <a:schemeClr val="lt2"/>
                </a:solidFill>
                <a:latin typeface="Roboto"/>
                <a:ea typeface="Roboto"/>
                <a:cs typeface="Roboto"/>
                <a:sym typeface="Roboto"/>
              </a:defRPr>
            </a:lvl8pPr>
            <a:lvl9pPr marL="4114800" lvl="8" indent="-317500">
              <a:lnSpc>
                <a:spcPct val="115000"/>
              </a:lnSpc>
              <a:spcBef>
                <a:spcPts val="1600"/>
              </a:spcBef>
              <a:spcAft>
                <a:spcPts val="1600"/>
              </a:spcAft>
              <a:buClr>
                <a:schemeClr val="lt2"/>
              </a:buClr>
              <a:buSzPts val="1400"/>
              <a:buFont typeface="Roboto"/>
              <a:buChar char="■"/>
              <a:defRPr>
                <a:solidFill>
                  <a:schemeClr val="lt2"/>
                </a:solidFill>
                <a:latin typeface="Roboto"/>
                <a:ea typeface="Roboto"/>
                <a:cs typeface="Roboto"/>
                <a:sym typeface="Roboto"/>
              </a:defRPr>
            </a:lvl9pPr>
          </a:lstStyle>
          <a:p>
            <a:endParaRPr/>
          </a:p>
        </p:txBody>
      </p:sp>
      <p:sp>
        <p:nvSpPr>
          <p:cNvPr id="8" name="Google Shape;8;p1"/>
          <p:cNvSpPr txBox="1">
            <a:spLocks noGrp="1"/>
          </p:cNvSpPr>
          <p:nvPr>
            <p:ph type="sldNum" idx="12"/>
          </p:nvPr>
        </p:nvSpPr>
        <p:spPr>
          <a:xfrm>
            <a:off x="8523541" y="4695623"/>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lt2"/>
                </a:solidFill>
                <a:latin typeface="Roboto"/>
                <a:ea typeface="Roboto"/>
                <a:cs typeface="Roboto"/>
                <a:sym typeface="Roboto"/>
              </a:defRPr>
            </a:lvl1pPr>
            <a:lvl2pPr lvl="1" algn="r">
              <a:buNone/>
              <a:defRPr sz="1000">
                <a:solidFill>
                  <a:schemeClr val="lt2"/>
                </a:solidFill>
                <a:latin typeface="Roboto"/>
                <a:ea typeface="Roboto"/>
                <a:cs typeface="Roboto"/>
                <a:sym typeface="Roboto"/>
              </a:defRPr>
            </a:lvl2pPr>
            <a:lvl3pPr lvl="2" algn="r">
              <a:buNone/>
              <a:defRPr sz="1000">
                <a:solidFill>
                  <a:schemeClr val="lt2"/>
                </a:solidFill>
                <a:latin typeface="Roboto"/>
                <a:ea typeface="Roboto"/>
                <a:cs typeface="Roboto"/>
                <a:sym typeface="Roboto"/>
              </a:defRPr>
            </a:lvl3pPr>
            <a:lvl4pPr lvl="3" algn="r">
              <a:buNone/>
              <a:defRPr sz="1000">
                <a:solidFill>
                  <a:schemeClr val="lt2"/>
                </a:solidFill>
                <a:latin typeface="Roboto"/>
                <a:ea typeface="Roboto"/>
                <a:cs typeface="Roboto"/>
                <a:sym typeface="Roboto"/>
              </a:defRPr>
            </a:lvl4pPr>
            <a:lvl5pPr lvl="4" algn="r">
              <a:buNone/>
              <a:defRPr sz="1000">
                <a:solidFill>
                  <a:schemeClr val="lt2"/>
                </a:solidFill>
                <a:latin typeface="Roboto"/>
                <a:ea typeface="Roboto"/>
                <a:cs typeface="Roboto"/>
                <a:sym typeface="Roboto"/>
              </a:defRPr>
            </a:lvl5pPr>
            <a:lvl6pPr lvl="5" algn="r">
              <a:buNone/>
              <a:defRPr sz="1000">
                <a:solidFill>
                  <a:schemeClr val="lt2"/>
                </a:solidFill>
                <a:latin typeface="Roboto"/>
                <a:ea typeface="Roboto"/>
                <a:cs typeface="Roboto"/>
                <a:sym typeface="Roboto"/>
              </a:defRPr>
            </a:lvl6pPr>
            <a:lvl7pPr lvl="6" algn="r">
              <a:buNone/>
              <a:defRPr sz="1000">
                <a:solidFill>
                  <a:schemeClr val="lt2"/>
                </a:solidFill>
                <a:latin typeface="Roboto"/>
                <a:ea typeface="Roboto"/>
                <a:cs typeface="Roboto"/>
                <a:sym typeface="Roboto"/>
              </a:defRPr>
            </a:lvl7pPr>
            <a:lvl8pPr lvl="7" algn="r">
              <a:buNone/>
              <a:defRPr sz="1000">
                <a:solidFill>
                  <a:schemeClr val="lt2"/>
                </a:solidFill>
                <a:latin typeface="Roboto"/>
                <a:ea typeface="Roboto"/>
                <a:cs typeface="Roboto"/>
                <a:sym typeface="Roboto"/>
              </a:defRPr>
            </a:lvl8pPr>
            <a:lvl9pPr lvl="8" algn="r">
              <a:buNone/>
              <a:defRPr sz="1000">
                <a:solidFill>
                  <a:schemeClr val="lt2"/>
                </a:solidFill>
                <a:latin typeface="Roboto"/>
                <a:ea typeface="Roboto"/>
                <a:cs typeface="Roboto"/>
                <a:sym typeface="Roboto"/>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3.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hyperlink" Target="https://www.youtube.com/watch?v=cGfeyhXkJHY&amp;t=58s" TargetMode="External"/><Relationship Id="rId2" Type="http://schemas.openxmlformats.org/officeDocument/2006/relationships/notesSlide" Target="../notesSlides/notesSlide3.xml"/><Relationship Id="rId1" Type="http://schemas.openxmlformats.org/officeDocument/2006/relationships/slideLayout" Target="../slideLayouts/slideLayout3.xml"/><Relationship Id="rId5" Type="http://schemas.openxmlformats.org/officeDocument/2006/relationships/image" Target="../media/image2.png"/><Relationship Id="rId4" Type="http://schemas.openxmlformats.org/officeDocument/2006/relationships/image" Target="../media/image1.pn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3.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3.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3.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hyperlink" Target="https://www.youtube.com/watch?v=2cy_TCoeEo0&amp;t=25s" TargetMode="External"/><Relationship Id="rId2" Type="http://schemas.openxmlformats.org/officeDocument/2006/relationships/notesSlide" Target="../notesSlides/notesSlide7.xml"/><Relationship Id="rId1" Type="http://schemas.openxmlformats.org/officeDocument/2006/relationships/slideLayout" Target="../slideLayouts/slideLayout3.xml"/><Relationship Id="rId5" Type="http://schemas.openxmlformats.org/officeDocument/2006/relationships/image" Target="../media/image2.png"/><Relationship Id="rId4" Type="http://schemas.openxmlformats.org/officeDocument/2006/relationships/image" Target="../media/image1.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6D9EEB"/>
        </a:solidFill>
        <a:effectLst/>
      </p:bgPr>
    </p:bg>
    <p:spTree>
      <p:nvGrpSpPr>
        <p:cNvPr id="1" name="Shape 66"/>
        <p:cNvGrpSpPr/>
        <p:nvPr/>
      </p:nvGrpSpPr>
      <p:grpSpPr>
        <a:xfrm>
          <a:off x="0" y="0"/>
          <a:ext cx="0" cy="0"/>
          <a:chOff x="0" y="0"/>
          <a:chExt cx="0" cy="0"/>
        </a:xfrm>
      </p:grpSpPr>
      <p:sp>
        <p:nvSpPr>
          <p:cNvPr id="67" name="Google Shape;67;p13"/>
          <p:cNvSpPr txBox="1">
            <a:spLocks noGrp="1"/>
          </p:cNvSpPr>
          <p:nvPr>
            <p:ph type="ctrTitle"/>
          </p:nvPr>
        </p:nvSpPr>
        <p:spPr>
          <a:xfrm>
            <a:off x="390525" y="1819275"/>
            <a:ext cx="8222100" cy="9336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a:t>Senior School Humanities</a:t>
            </a:r>
            <a:endParaRPr/>
          </a:p>
        </p:txBody>
      </p:sp>
      <p:sp>
        <p:nvSpPr>
          <p:cNvPr id="68" name="Google Shape;68;p13"/>
          <p:cNvSpPr txBox="1">
            <a:spLocks noGrp="1"/>
          </p:cNvSpPr>
          <p:nvPr>
            <p:ph type="subTitle" idx="1"/>
          </p:nvPr>
        </p:nvSpPr>
        <p:spPr>
          <a:xfrm>
            <a:off x="390525" y="2789130"/>
            <a:ext cx="8222100" cy="4329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a:t>Subject Information</a:t>
            </a:r>
            <a:endParaRPr/>
          </a:p>
        </p:txBody>
      </p:sp>
      <p:pic>
        <p:nvPicPr>
          <p:cNvPr id="69" name="Google Shape;69;p13"/>
          <p:cNvPicPr preferRelativeResize="0"/>
          <p:nvPr/>
        </p:nvPicPr>
        <p:blipFill>
          <a:blip r:embed="rId3">
            <a:alphaModFix/>
          </a:blip>
          <a:stretch>
            <a:fillRect/>
          </a:stretch>
        </p:blipFill>
        <p:spPr>
          <a:xfrm>
            <a:off x="136850" y="134505"/>
            <a:ext cx="1571625" cy="1009650"/>
          </a:xfrm>
          <a:prstGeom prst="rect">
            <a:avLst/>
          </a:prstGeom>
          <a:noFill/>
          <a:ln>
            <a:noFill/>
          </a:ln>
        </p:spPr>
      </p:pic>
      <p:pic>
        <p:nvPicPr>
          <p:cNvPr id="70" name="Google Shape;70;p13"/>
          <p:cNvPicPr preferRelativeResize="0"/>
          <p:nvPr/>
        </p:nvPicPr>
        <p:blipFill>
          <a:blip r:embed="rId4">
            <a:alphaModFix/>
          </a:blip>
          <a:stretch>
            <a:fillRect/>
          </a:stretch>
        </p:blipFill>
        <p:spPr>
          <a:xfrm>
            <a:off x="7556875" y="134505"/>
            <a:ext cx="1400175" cy="1076325"/>
          </a:xfrm>
          <a:prstGeom prst="rect">
            <a:avLst/>
          </a:prstGeom>
          <a:noFill/>
          <a:ln>
            <a:noFill/>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6D9EEB"/>
        </a:solidFill>
        <a:effectLst/>
      </p:bgPr>
    </p:bg>
    <p:spTree>
      <p:nvGrpSpPr>
        <p:cNvPr id="1" name="Shape 74"/>
        <p:cNvGrpSpPr/>
        <p:nvPr/>
      </p:nvGrpSpPr>
      <p:grpSpPr>
        <a:xfrm>
          <a:off x="0" y="0"/>
          <a:ext cx="0" cy="0"/>
          <a:chOff x="0" y="0"/>
          <a:chExt cx="0" cy="0"/>
        </a:xfrm>
      </p:grpSpPr>
      <p:sp>
        <p:nvSpPr>
          <p:cNvPr id="75" name="Google Shape;75;p14"/>
          <p:cNvSpPr txBox="1">
            <a:spLocks noGrp="1"/>
          </p:cNvSpPr>
          <p:nvPr>
            <p:ph type="title"/>
          </p:nvPr>
        </p:nvSpPr>
        <p:spPr>
          <a:xfrm>
            <a:off x="471900" y="738725"/>
            <a:ext cx="8222100" cy="7677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a:t>VCE Business Management</a:t>
            </a:r>
            <a:endParaRPr/>
          </a:p>
        </p:txBody>
      </p:sp>
      <p:sp>
        <p:nvSpPr>
          <p:cNvPr id="76" name="Google Shape;76;p14"/>
          <p:cNvSpPr txBox="1">
            <a:spLocks noGrp="1"/>
          </p:cNvSpPr>
          <p:nvPr>
            <p:ph type="body" idx="1"/>
          </p:nvPr>
        </p:nvSpPr>
        <p:spPr>
          <a:xfrm>
            <a:off x="471900" y="1919075"/>
            <a:ext cx="8222100" cy="2710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Units One &amp; Two</a:t>
            </a:r>
            <a:endParaRPr/>
          </a:p>
          <a:p>
            <a:pPr marL="0" lvl="0" indent="0" algn="l" rtl="0">
              <a:spcBef>
                <a:spcPts val="1600"/>
              </a:spcBef>
              <a:spcAft>
                <a:spcPts val="0"/>
              </a:spcAft>
              <a:buNone/>
            </a:pPr>
            <a:r>
              <a:rPr lang="en"/>
              <a:t>Unit One focuses on The Business Idea.  Why business ideas are developed, innovation and entrepreneurship, the external environment of a business, the internal environment of a business: resourcing, locating and financing a business.</a:t>
            </a:r>
            <a:endParaRPr/>
          </a:p>
          <a:p>
            <a:pPr marL="0" lvl="0" indent="0" algn="l" rtl="0">
              <a:spcBef>
                <a:spcPts val="1600"/>
              </a:spcBef>
              <a:spcAft>
                <a:spcPts val="1600"/>
              </a:spcAft>
              <a:buNone/>
            </a:pPr>
            <a:r>
              <a:rPr lang="en"/>
              <a:t>Unit Two focuses on legal and financial requirements for starting a business, marketing a business and staffing a business.</a:t>
            </a:r>
            <a:endParaRPr/>
          </a:p>
        </p:txBody>
      </p:sp>
      <p:pic>
        <p:nvPicPr>
          <p:cNvPr id="77" name="Google Shape;77;p14"/>
          <p:cNvPicPr preferRelativeResize="0"/>
          <p:nvPr/>
        </p:nvPicPr>
        <p:blipFill>
          <a:blip r:embed="rId3">
            <a:alphaModFix/>
          </a:blip>
          <a:stretch>
            <a:fillRect/>
          </a:stretch>
        </p:blipFill>
        <p:spPr>
          <a:xfrm>
            <a:off x="136850" y="134502"/>
            <a:ext cx="1012125" cy="650225"/>
          </a:xfrm>
          <a:prstGeom prst="rect">
            <a:avLst/>
          </a:prstGeom>
          <a:noFill/>
          <a:ln>
            <a:noFill/>
          </a:ln>
        </p:spPr>
      </p:pic>
      <p:pic>
        <p:nvPicPr>
          <p:cNvPr id="78" name="Google Shape;78;p14"/>
          <p:cNvPicPr preferRelativeResize="0"/>
          <p:nvPr/>
        </p:nvPicPr>
        <p:blipFill>
          <a:blip r:embed="rId4">
            <a:alphaModFix/>
          </a:blip>
          <a:stretch>
            <a:fillRect/>
          </a:stretch>
        </p:blipFill>
        <p:spPr>
          <a:xfrm>
            <a:off x="8171023" y="134502"/>
            <a:ext cx="786027" cy="604225"/>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6D9EEB"/>
        </a:solidFill>
        <a:effectLst/>
      </p:bgPr>
    </p:bg>
    <p:spTree>
      <p:nvGrpSpPr>
        <p:cNvPr id="1" name="Shape 82"/>
        <p:cNvGrpSpPr/>
        <p:nvPr/>
      </p:nvGrpSpPr>
      <p:grpSpPr>
        <a:xfrm>
          <a:off x="0" y="0"/>
          <a:ext cx="0" cy="0"/>
          <a:chOff x="0" y="0"/>
          <a:chExt cx="0" cy="0"/>
        </a:xfrm>
      </p:grpSpPr>
      <p:sp>
        <p:nvSpPr>
          <p:cNvPr id="83" name="Google Shape;83;p15"/>
          <p:cNvSpPr txBox="1">
            <a:spLocks noGrp="1"/>
          </p:cNvSpPr>
          <p:nvPr>
            <p:ph type="title"/>
          </p:nvPr>
        </p:nvSpPr>
        <p:spPr>
          <a:xfrm>
            <a:off x="471900" y="738725"/>
            <a:ext cx="8222100" cy="7677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a:t>VCE Business Management</a:t>
            </a:r>
            <a:endParaRPr/>
          </a:p>
        </p:txBody>
      </p:sp>
      <p:sp>
        <p:nvSpPr>
          <p:cNvPr id="84" name="Google Shape;84;p15"/>
          <p:cNvSpPr txBox="1">
            <a:spLocks noGrp="1"/>
          </p:cNvSpPr>
          <p:nvPr>
            <p:ph type="body" idx="1"/>
          </p:nvPr>
        </p:nvSpPr>
        <p:spPr>
          <a:xfrm>
            <a:off x="460950" y="1911971"/>
            <a:ext cx="8222100" cy="2710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Units Three &amp; Four</a:t>
            </a:r>
            <a:endParaRPr/>
          </a:p>
          <a:p>
            <a:pPr marL="0" lvl="0" indent="0" algn="l" rtl="0">
              <a:spcBef>
                <a:spcPts val="1600"/>
              </a:spcBef>
              <a:spcAft>
                <a:spcPts val="0"/>
              </a:spcAft>
              <a:buNone/>
            </a:pPr>
            <a:r>
              <a:rPr lang="en"/>
              <a:t>Unit Three looks at types of business that operate, Human Resource Management and Operations Management.</a:t>
            </a:r>
            <a:endParaRPr/>
          </a:p>
          <a:p>
            <a:pPr marL="0" lvl="0" indent="0" algn="l" rtl="0">
              <a:spcBef>
                <a:spcPts val="1600"/>
              </a:spcBef>
              <a:spcAft>
                <a:spcPts val="0"/>
              </a:spcAft>
              <a:buNone/>
            </a:pPr>
            <a:r>
              <a:rPr lang="en"/>
              <a:t>Unit Four looks at Managing Change in a business and students explore a contemporary business case study and how that business dealt with change.</a:t>
            </a:r>
            <a:endParaRPr/>
          </a:p>
          <a:p>
            <a:pPr marL="0" lvl="0" indent="0" algn="l" rtl="0">
              <a:spcBef>
                <a:spcPts val="1600"/>
              </a:spcBef>
              <a:spcAft>
                <a:spcPts val="0"/>
              </a:spcAft>
              <a:buNone/>
            </a:pPr>
            <a:r>
              <a:rPr lang="en"/>
              <a:t>Below is a link to a short video on Business Management</a:t>
            </a:r>
            <a:endParaRPr/>
          </a:p>
          <a:p>
            <a:pPr marL="0" lvl="0" indent="0" algn="l" rtl="0">
              <a:spcBef>
                <a:spcPts val="1600"/>
              </a:spcBef>
              <a:spcAft>
                <a:spcPts val="0"/>
              </a:spcAft>
              <a:buNone/>
            </a:pPr>
            <a:r>
              <a:rPr lang="en" sz="1100" u="sng">
                <a:solidFill>
                  <a:schemeClr val="hlink"/>
                </a:solidFill>
                <a:latin typeface="Arial"/>
                <a:ea typeface="Arial"/>
                <a:cs typeface="Arial"/>
                <a:sym typeface="Arial"/>
                <a:hlinkClick r:id="rId3"/>
              </a:rPr>
              <a:t>https://www.youtube.com/watch?v=cGfeyhXkJHY&amp;t=58s</a:t>
            </a:r>
            <a:endParaRPr/>
          </a:p>
          <a:p>
            <a:pPr marL="0" lvl="0" indent="0" algn="l" rtl="0">
              <a:spcBef>
                <a:spcPts val="1600"/>
              </a:spcBef>
              <a:spcAft>
                <a:spcPts val="0"/>
              </a:spcAft>
              <a:buNone/>
            </a:pPr>
            <a:endParaRPr/>
          </a:p>
          <a:p>
            <a:pPr marL="0" lvl="0" indent="0" algn="l" rtl="0">
              <a:spcBef>
                <a:spcPts val="1600"/>
              </a:spcBef>
              <a:spcAft>
                <a:spcPts val="1600"/>
              </a:spcAft>
              <a:buNone/>
            </a:pPr>
            <a:endParaRPr/>
          </a:p>
        </p:txBody>
      </p:sp>
      <p:pic>
        <p:nvPicPr>
          <p:cNvPr id="85" name="Google Shape;85;p15"/>
          <p:cNvPicPr preferRelativeResize="0"/>
          <p:nvPr/>
        </p:nvPicPr>
        <p:blipFill>
          <a:blip r:embed="rId4">
            <a:alphaModFix/>
          </a:blip>
          <a:stretch>
            <a:fillRect/>
          </a:stretch>
        </p:blipFill>
        <p:spPr>
          <a:xfrm>
            <a:off x="136850" y="134502"/>
            <a:ext cx="1012125" cy="650225"/>
          </a:xfrm>
          <a:prstGeom prst="rect">
            <a:avLst/>
          </a:prstGeom>
          <a:noFill/>
          <a:ln>
            <a:noFill/>
          </a:ln>
        </p:spPr>
      </p:pic>
      <p:pic>
        <p:nvPicPr>
          <p:cNvPr id="86" name="Google Shape;86;p15"/>
          <p:cNvPicPr preferRelativeResize="0"/>
          <p:nvPr/>
        </p:nvPicPr>
        <p:blipFill>
          <a:blip r:embed="rId5">
            <a:alphaModFix/>
          </a:blip>
          <a:stretch>
            <a:fillRect/>
          </a:stretch>
        </p:blipFill>
        <p:spPr>
          <a:xfrm>
            <a:off x="8171023" y="134502"/>
            <a:ext cx="786027" cy="604225"/>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6D9EEB"/>
        </a:solidFill>
        <a:effectLst/>
      </p:bgPr>
    </p:bg>
    <p:spTree>
      <p:nvGrpSpPr>
        <p:cNvPr id="1" name="Shape 90"/>
        <p:cNvGrpSpPr/>
        <p:nvPr/>
      </p:nvGrpSpPr>
      <p:grpSpPr>
        <a:xfrm>
          <a:off x="0" y="0"/>
          <a:ext cx="0" cy="0"/>
          <a:chOff x="0" y="0"/>
          <a:chExt cx="0" cy="0"/>
        </a:xfrm>
      </p:grpSpPr>
      <p:sp>
        <p:nvSpPr>
          <p:cNvPr id="91" name="Google Shape;91;p16"/>
          <p:cNvSpPr txBox="1">
            <a:spLocks noGrp="1"/>
          </p:cNvSpPr>
          <p:nvPr>
            <p:ph type="title"/>
          </p:nvPr>
        </p:nvSpPr>
        <p:spPr>
          <a:xfrm>
            <a:off x="471900" y="738725"/>
            <a:ext cx="8222100" cy="7677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a:t>VCE History: Twentieth Century History</a:t>
            </a:r>
            <a:endParaRPr/>
          </a:p>
        </p:txBody>
      </p:sp>
      <p:sp>
        <p:nvSpPr>
          <p:cNvPr id="92" name="Google Shape;92;p16"/>
          <p:cNvSpPr txBox="1">
            <a:spLocks noGrp="1"/>
          </p:cNvSpPr>
          <p:nvPr>
            <p:ph type="body" idx="1"/>
          </p:nvPr>
        </p:nvSpPr>
        <p:spPr>
          <a:xfrm>
            <a:off x="471900" y="1687875"/>
            <a:ext cx="8222100" cy="3455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Unit One focuses on the interwar years (1918 - 1939) between World Wars I and II, and the emergence of competing ideologies in Europe such as communism, fascism, and nazism. Students learn about the cause and effect nature of how the end of World War I put into motion a chain of events which contributed to World War II.</a:t>
            </a:r>
            <a:endParaRPr/>
          </a:p>
          <a:p>
            <a:pPr marL="0" lvl="0" indent="0" algn="l" rtl="0">
              <a:spcBef>
                <a:spcPts val="1600"/>
              </a:spcBef>
              <a:spcAft>
                <a:spcPts val="0"/>
              </a:spcAft>
              <a:buNone/>
            </a:pPr>
            <a:r>
              <a:rPr lang="en"/>
              <a:t>Unit Two focuses on the years 1945 - 2000: the Cold War, and the conflicting ideologies that were a feature of this event (communism versus democratic capitalism.) They also learn about global conflicts (such as ‘the Troubles’ in Northern Ireland) and political movements, (such as feminism and the civil rights movement in the U.S.A.)</a:t>
            </a:r>
            <a:endParaRPr/>
          </a:p>
          <a:p>
            <a:pPr marL="0" lvl="0" indent="0" algn="l" rtl="0">
              <a:spcBef>
                <a:spcPts val="1600"/>
              </a:spcBef>
              <a:spcAft>
                <a:spcPts val="1600"/>
              </a:spcAft>
              <a:buNone/>
            </a:pPr>
            <a:endParaRPr/>
          </a:p>
        </p:txBody>
      </p:sp>
      <p:pic>
        <p:nvPicPr>
          <p:cNvPr id="93" name="Google Shape;93;p16"/>
          <p:cNvPicPr preferRelativeResize="0"/>
          <p:nvPr/>
        </p:nvPicPr>
        <p:blipFill>
          <a:blip r:embed="rId3">
            <a:alphaModFix/>
          </a:blip>
          <a:stretch>
            <a:fillRect/>
          </a:stretch>
        </p:blipFill>
        <p:spPr>
          <a:xfrm>
            <a:off x="136850" y="134502"/>
            <a:ext cx="1012125" cy="650225"/>
          </a:xfrm>
          <a:prstGeom prst="rect">
            <a:avLst/>
          </a:prstGeom>
          <a:noFill/>
          <a:ln>
            <a:noFill/>
          </a:ln>
        </p:spPr>
      </p:pic>
      <p:pic>
        <p:nvPicPr>
          <p:cNvPr id="94" name="Google Shape;94;p16"/>
          <p:cNvPicPr preferRelativeResize="0"/>
          <p:nvPr/>
        </p:nvPicPr>
        <p:blipFill>
          <a:blip r:embed="rId4">
            <a:alphaModFix/>
          </a:blip>
          <a:stretch>
            <a:fillRect/>
          </a:stretch>
        </p:blipFill>
        <p:spPr>
          <a:xfrm>
            <a:off x="8171023" y="134502"/>
            <a:ext cx="786027" cy="604225"/>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6D9EEB"/>
        </a:solidFill>
        <a:effectLst/>
      </p:bgPr>
    </p:bg>
    <p:spTree>
      <p:nvGrpSpPr>
        <p:cNvPr id="1" name="Shape 98"/>
        <p:cNvGrpSpPr/>
        <p:nvPr/>
      </p:nvGrpSpPr>
      <p:grpSpPr>
        <a:xfrm>
          <a:off x="0" y="0"/>
          <a:ext cx="0" cy="0"/>
          <a:chOff x="0" y="0"/>
          <a:chExt cx="0" cy="0"/>
        </a:xfrm>
      </p:grpSpPr>
      <p:sp>
        <p:nvSpPr>
          <p:cNvPr id="99" name="Google Shape;99;p17"/>
          <p:cNvSpPr txBox="1">
            <a:spLocks noGrp="1"/>
          </p:cNvSpPr>
          <p:nvPr>
            <p:ph type="title"/>
          </p:nvPr>
        </p:nvSpPr>
        <p:spPr>
          <a:xfrm>
            <a:off x="471900" y="738725"/>
            <a:ext cx="8222100" cy="7677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a:t>VCE History: Ancient History</a:t>
            </a:r>
            <a:endParaRPr/>
          </a:p>
        </p:txBody>
      </p:sp>
      <p:sp>
        <p:nvSpPr>
          <p:cNvPr id="100" name="Google Shape;100;p17"/>
          <p:cNvSpPr txBox="1">
            <a:spLocks noGrp="1"/>
          </p:cNvSpPr>
          <p:nvPr>
            <p:ph type="body" idx="1"/>
          </p:nvPr>
        </p:nvSpPr>
        <p:spPr>
          <a:xfrm>
            <a:off x="471900" y="1919075"/>
            <a:ext cx="8222100" cy="3114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Unit Three looks at Ancient Greece from the 800 BCE to 400 BCE. Students examine the development of the Greek city state, and explore the differences between Athens and Sparta. The learn about how reform led to the first democracy, and how the wars with Persia shaped the Greek world. Students also learn about the Peloponnesian War.</a:t>
            </a:r>
            <a:endParaRPr/>
          </a:p>
          <a:p>
            <a:pPr marL="0" lvl="0" indent="0" algn="l" rtl="0">
              <a:spcBef>
                <a:spcPts val="1600"/>
              </a:spcBef>
              <a:spcAft>
                <a:spcPts val="0"/>
              </a:spcAft>
              <a:buNone/>
            </a:pPr>
            <a:r>
              <a:rPr lang="en"/>
              <a:t>Unit Four looks at Ancient Rome from 700 to 20 BCE. Students learn about the rise and fall of Rome as both a republic and an empire. They also examine the Punic Wars as part of this study design.</a:t>
            </a:r>
            <a:endParaRPr/>
          </a:p>
          <a:p>
            <a:pPr marL="0" lvl="0" indent="0" algn="l" rtl="0">
              <a:spcBef>
                <a:spcPts val="1600"/>
              </a:spcBef>
              <a:spcAft>
                <a:spcPts val="1600"/>
              </a:spcAft>
              <a:buNone/>
            </a:pPr>
            <a:endParaRPr/>
          </a:p>
        </p:txBody>
      </p:sp>
      <p:pic>
        <p:nvPicPr>
          <p:cNvPr id="101" name="Google Shape;101;p17"/>
          <p:cNvPicPr preferRelativeResize="0"/>
          <p:nvPr/>
        </p:nvPicPr>
        <p:blipFill>
          <a:blip r:embed="rId3">
            <a:alphaModFix/>
          </a:blip>
          <a:stretch>
            <a:fillRect/>
          </a:stretch>
        </p:blipFill>
        <p:spPr>
          <a:xfrm>
            <a:off x="136850" y="134502"/>
            <a:ext cx="1012125" cy="650225"/>
          </a:xfrm>
          <a:prstGeom prst="rect">
            <a:avLst/>
          </a:prstGeom>
          <a:noFill/>
          <a:ln>
            <a:noFill/>
          </a:ln>
        </p:spPr>
      </p:pic>
      <p:pic>
        <p:nvPicPr>
          <p:cNvPr id="102" name="Google Shape;102;p17"/>
          <p:cNvPicPr preferRelativeResize="0"/>
          <p:nvPr/>
        </p:nvPicPr>
        <p:blipFill>
          <a:blip r:embed="rId4">
            <a:alphaModFix/>
          </a:blip>
          <a:stretch>
            <a:fillRect/>
          </a:stretch>
        </p:blipFill>
        <p:spPr>
          <a:xfrm>
            <a:off x="8171023" y="134502"/>
            <a:ext cx="786027" cy="604225"/>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6D9EEB"/>
        </a:solidFill>
        <a:effectLst/>
      </p:bgPr>
    </p:bg>
    <p:spTree>
      <p:nvGrpSpPr>
        <p:cNvPr id="1" name="Shape 106"/>
        <p:cNvGrpSpPr/>
        <p:nvPr/>
      </p:nvGrpSpPr>
      <p:grpSpPr>
        <a:xfrm>
          <a:off x="0" y="0"/>
          <a:ext cx="0" cy="0"/>
          <a:chOff x="0" y="0"/>
          <a:chExt cx="0" cy="0"/>
        </a:xfrm>
      </p:grpSpPr>
      <p:sp>
        <p:nvSpPr>
          <p:cNvPr id="107" name="Google Shape;107;p18"/>
          <p:cNvSpPr txBox="1">
            <a:spLocks noGrp="1"/>
          </p:cNvSpPr>
          <p:nvPr>
            <p:ph type="title"/>
          </p:nvPr>
        </p:nvSpPr>
        <p:spPr>
          <a:xfrm>
            <a:off x="471900" y="738725"/>
            <a:ext cx="8222100" cy="7677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a:t>VCE Legal Studies</a:t>
            </a:r>
            <a:endParaRPr/>
          </a:p>
        </p:txBody>
      </p:sp>
      <p:sp>
        <p:nvSpPr>
          <p:cNvPr id="108" name="Google Shape;108;p18"/>
          <p:cNvSpPr txBox="1">
            <a:spLocks noGrp="1"/>
          </p:cNvSpPr>
          <p:nvPr>
            <p:ph type="body" idx="1"/>
          </p:nvPr>
        </p:nvSpPr>
        <p:spPr>
          <a:xfrm>
            <a:off x="78375" y="1607425"/>
            <a:ext cx="7410900" cy="20574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 b="1"/>
              <a:t>Units One &amp; Two</a:t>
            </a:r>
            <a:br>
              <a:rPr lang="en" b="1"/>
            </a:br>
            <a:r>
              <a:rPr lang="en" u="sng"/>
              <a:t>Unit 1</a:t>
            </a:r>
            <a:r>
              <a:rPr lang="en"/>
              <a:t>: Focuses on Guilt and Liability. In this unit students learn about the foundations of Law. Students are introduced to the court hierarchy, political hierarchy within Australia and the 3 Principles of Justice. Students also look at Criminal Law and Civil Law in greater depth, with a particular focus on Murder, Rape, Defamation and Negligence.</a:t>
            </a:r>
            <a:br>
              <a:rPr lang="en"/>
            </a:br>
            <a:endParaRPr/>
          </a:p>
        </p:txBody>
      </p:sp>
      <p:pic>
        <p:nvPicPr>
          <p:cNvPr id="109" name="Google Shape;109;p18"/>
          <p:cNvPicPr preferRelativeResize="0"/>
          <p:nvPr/>
        </p:nvPicPr>
        <p:blipFill>
          <a:blip r:embed="rId3">
            <a:alphaModFix/>
          </a:blip>
          <a:stretch>
            <a:fillRect/>
          </a:stretch>
        </p:blipFill>
        <p:spPr>
          <a:xfrm>
            <a:off x="136850" y="134502"/>
            <a:ext cx="1012125" cy="650225"/>
          </a:xfrm>
          <a:prstGeom prst="rect">
            <a:avLst/>
          </a:prstGeom>
          <a:noFill/>
          <a:ln>
            <a:noFill/>
          </a:ln>
        </p:spPr>
      </p:pic>
      <p:pic>
        <p:nvPicPr>
          <p:cNvPr id="110" name="Google Shape;110;p18"/>
          <p:cNvPicPr preferRelativeResize="0"/>
          <p:nvPr/>
        </p:nvPicPr>
        <p:blipFill>
          <a:blip r:embed="rId4">
            <a:alphaModFix/>
          </a:blip>
          <a:stretch>
            <a:fillRect/>
          </a:stretch>
        </p:blipFill>
        <p:spPr>
          <a:xfrm>
            <a:off x="8171023" y="134502"/>
            <a:ext cx="786027" cy="604225"/>
          </a:xfrm>
          <a:prstGeom prst="rect">
            <a:avLst/>
          </a:prstGeom>
          <a:noFill/>
          <a:ln>
            <a:noFill/>
          </a:ln>
        </p:spPr>
      </p:pic>
      <p:pic>
        <p:nvPicPr>
          <p:cNvPr id="111" name="Google Shape;111;p18"/>
          <p:cNvPicPr preferRelativeResize="0"/>
          <p:nvPr/>
        </p:nvPicPr>
        <p:blipFill>
          <a:blip r:embed="rId5">
            <a:alphaModFix/>
          </a:blip>
          <a:stretch>
            <a:fillRect/>
          </a:stretch>
        </p:blipFill>
        <p:spPr>
          <a:xfrm>
            <a:off x="7585000" y="1885725"/>
            <a:ext cx="1372050" cy="1372050"/>
          </a:xfrm>
          <a:prstGeom prst="rect">
            <a:avLst/>
          </a:prstGeom>
          <a:noFill/>
          <a:ln>
            <a:noFill/>
          </a:ln>
        </p:spPr>
      </p:pic>
      <p:pic>
        <p:nvPicPr>
          <p:cNvPr id="112" name="Google Shape;112;p18"/>
          <p:cNvPicPr preferRelativeResize="0"/>
          <p:nvPr/>
        </p:nvPicPr>
        <p:blipFill>
          <a:blip r:embed="rId6">
            <a:alphaModFix/>
          </a:blip>
          <a:stretch>
            <a:fillRect/>
          </a:stretch>
        </p:blipFill>
        <p:spPr>
          <a:xfrm>
            <a:off x="322875" y="3720050"/>
            <a:ext cx="1423450" cy="1423450"/>
          </a:xfrm>
          <a:prstGeom prst="rect">
            <a:avLst/>
          </a:prstGeom>
          <a:noFill/>
          <a:ln>
            <a:noFill/>
          </a:ln>
        </p:spPr>
      </p:pic>
      <p:sp>
        <p:nvSpPr>
          <p:cNvPr id="113" name="Google Shape;113;p18"/>
          <p:cNvSpPr txBox="1"/>
          <p:nvPr/>
        </p:nvSpPr>
        <p:spPr>
          <a:xfrm>
            <a:off x="1931600" y="3804000"/>
            <a:ext cx="6899700" cy="13395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1600"/>
              </a:spcAft>
              <a:buNone/>
            </a:pPr>
            <a:r>
              <a:rPr lang="en" sz="1800" u="sng">
                <a:solidFill>
                  <a:schemeClr val="lt2"/>
                </a:solidFill>
                <a:latin typeface="Roboto"/>
                <a:ea typeface="Roboto"/>
                <a:cs typeface="Roboto"/>
                <a:sym typeface="Roboto"/>
              </a:rPr>
              <a:t>Unit 2:</a:t>
            </a:r>
            <a:r>
              <a:rPr lang="en" sz="1800">
                <a:solidFill>
                  <a:schemeClr val="lt2"/>
                </a:solidFill>
                <a:latin typeface="Roboto"/>
                <a:ea typeface="Roboto"/>
                <a:cs typeface="Roboto"/>
                <a:sym typeface="Roboto"/>
              </a:rPr>
              <a:t> Focuses on Sanctions, Remedies and Rights. Students learn about the principles of Justice, the types and purposes of sanctions and remedies, court processes and then analyse recent legal cases of relevance.</a:t>
            </a:r>
            <a:endParaRPr>
              <a:latin typeface="Roboto"/>
              <a:ea typeface="Roboto"/>
              <a:cs typeface="Roboto"/>
              <a:sym typeface="Roboto"/>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6D9EEB"/>
        </a:solidFill>
        <a:effectLst/>
      </p:bgPr>
    </p:bg>
    <p:spTree>
      <p:nvGrpSpPr>
        <p:cNvPr id="1" name="Shape 117"/>
        <p:cNvGrpSpPr/>
        <p:nvPr/>
      </p:nvGrpSpPr>
      <p:grpSpPr>
        <a:xfrm>
          <a:off x="0" y="0"/>
          <a:ext cx="0" cy="0"/>
          <a:chOff x="0" y="0"/>
          <a:chExt cx="0" cy="0"/>
        </a:xfrm>
      </p:grpSpPr>
      <p:sp>
        <p:nvSpPr>
          <p:cNvPr id="118" name="Google Shape;118;p19"/>
          <p:cNvSpPr txBox="1">
            <a:spLocks noGrp="1"/>
          </p:cNvSpPr>
          <p:nvPr>
            <p:ph type="title"/>
          </p:nvPr>
        </p:nvSpPr>
        <p:spPr>
          <a:xfrm>
            <a:off x="471900" y="738725"/>
            <a:ext cx="8222100" cy="7677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a:t>VCE Legal Studies</a:t>
            </a:r>
            <a:endParaRPr/>
          </a:p>
        </p:txBody>
      </p:sp>
      <p:sp>
        <p:nvSpPr>
          <p:cNvPr id="119" name="Google Shape;119;p19"/>
          <p:cNvSpPr txBox="1">
            <a:spLocks noGrp="1"/>
          </p:cNvSpPr>
          <p:nvPr>
            <p:ph type="body" idx="1"/>
          </p:nvPr>
        </p:nvSpPr>
        <p:spPr>
          <a:xfrm>
            <a:off x="471900" y="1690475"/>
            <a:ext cx="8222100" cy="2710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t>Units 3 &amp; 4</a:t>
            </a:r>
            <a:endParaRPr dirty="0"/>
          </a:p>
          <a:p>
            <a:pPr marL="0" lvl="0" indent="0" algn="l" rtl="0">
              <a:spcBef>
                <a:spcPts val="1600"/>
              </a:spcBef>
              <a:spcAft>
                <a:spcPts val="0"/>
              </a:spcAft>
              <a:buNone/>
            </a:pPr>
            <a:r>
              <a:rPr lang="en" dirty="0"/>
              <a:t>Unit Three looks at Criminal Law &amp; Civil Law, looking at does our system achieve justice for all.</a:t>
            </a:r>
            <a:endParaRPr dirty="0"/>
          </a:p>
          <a:p>
            <a:pPr marL="0" lvl="0" indent="0" algn="l" rtl="0">
              <a:spcBef>
                <a:spcPts val="1600"/>
              </a:spcBef>
              <a:spcAft>
                <a:spcPts val="0"/>
              </a:spcAft>
              <a:buNone/>
            </a:pPr>
            <a:r>
              <a:rPr lang="en" dirty="0"/>
              <a:t>Unit Four  looks at The Australian Constitution, Parliament and how effectively does our system allow for review and change, through such bodies as Royal Commissions and parliamentary committees.</a:t>
            </a:r>
            <a:endParaRPr dirty="0"/>
          </a:p>
          <a:p>
            <a:pPr marL="0" lvl="0" indent="0" algn="l" rtl="0">
              <a:spcBef>
                <a:spcPts val="1600"/>
              </a:spcBef>
              <a:spcAft>
                <a:spcPts val="0"/>
              </a:spcAft>
              <a:buNone/>
            </a:pPr>
            <a:r>
              <a:rPr lang="en" dirty="0"/>
              <a:t>Below is a link to a short video on Legal Studies</a:t>
            </a:r>
            <a:endParaRPr dirty="0"/>
          </a:p>
          <a:p>
            <a:pPr marL="0" lvl="0" indent="0" algn="l" rtl="0">
              <a:spcBef>
                <a:spcPts val="1600"/>
              </a:spcBef>
              <a:spcAft>
                <a:spcPts val="1600"/>
              </a:spcAft>
              <a:buNone/>
            </a:pPr>
            <a:r>
              <a:rPr lang="en" sz="1100" u="sng" dirty="0">
                <a:solidFill>
                  <a:schemeClr val="hlink"/>
                </a:solidFill>
                <a:latin typeface="Arial"/>
                <a:ea typeface="Arial"/>
                <a:cs typeface="Arial"/>
                <a:sym typeface="Arial"/>
                <a:hlinkClick r:id="rId3"/>
              </a:rPr>
              <a:t>https://www.youtube.com/watch?v=2cy_TCoeEo0&amp;t=25s</a:t>
            </a:r>
            <a:endParaRPr dirty="0"/>
          </a:p>
        </p:txBody>
      </p:sp>
      <p:pic>
        <p:nvPicPr>
          <p:cNvPr id="120" name="Google Shape;120;p19"/>
          <p:cNvPicPr preferRelativeResize="0"/>
          <p:nvPr/>
        </p:nvPicPr>
        <p:blipFill>
          <a:blip r:embed="rId4">
            <a:alphaModFix/>
          </a:blip>
          <a:stretch>
            <a:fillRect/>
          </a:stretch>
        </p:blipFill>
        <p:spPr>
          <a:xfrm>
            <a:off x="136850" y="134502"/>
            <a:ext cx="1012125" cy="650225"/>
          </a:xfrm>
          <a:prstGeom prst="rect">
            <a:avLst/>
          </a:prstGeom>
          <a:noFill/>
          <a:ln>
            <a:noFill/>
          </a:ln>
        </p:spPr>
      </p:pic>
      <p:pic>
        <p:nvPicPr>
          <p:cNvPr id="121" name="Google Shape;121;p19"/>
          <p:cNvPicPr preferRelativeResize="0"/>
          <p:nvPr/>
        </p:nvPicPr>
        <p:blipFill>
          <a:blip r:embed="rId5">
            <a:alphaModFix/>
          </a:blip>
          <a:stretch>
            <a:fillRect/>
          </a:stretch>
        </p:blipFill>
        <p:spPr>
          <a:xfrm>
            <a:off x="8171023" y="134502"/>
            <a:ext cx="786027" cy="604225"/>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25"/>
        <p:cNvGrpSpPr/>
        <p:nvPr/>
      </p:nvGrpSpPr>
      <p:grpSpPr>
        <a:xfrm>
          <a:off x="0" y="0"/>
          <a:ext cx="0" cy="0"/>
          <a:chOff x="0" y="0"/>
          <a:chExt cx="0" cy="0"/>
        </a:xfrm>
      </p:grpSpPr>
      <p:sp>
        <p:nvSpPr>
          <p:cNvPr id="126" name="Google Shape;126;p20"/>
          <p:cNvSpPr txBox="1">
            <a:spLocks noGrp="1"/>
          </p:cNvSpPr>
          <p:nvPr>
            <p:ph type="title"/>
          </p:nvPr>
        </p:nvSpPr>
        <p:spPr>
          <a:xfrm>
            <a:off x="471900" y="738725"/>
            <a:ext cx="8222100" cy="7677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a:t>For more information</a:t>
            </a:r>
            <a:endParaRPr/>
          </a:p>
        </p:txBody>
      </p:sp>
      <p:sp>
        <p:nvSpPr>
          <p:cNvPr id="127" name="Google Shape;127;p20"/>
          <p:cNvSpPr txBox="1">
            <a:spLocks noGrp="1"/>
          </p:cNvSpPr>
          <p:nvPr>
            <p:ph type="body" idx="1"/>
          </p:nvPr>
        </p:nvSpPr>
        <p:spPr>
          <a:xfrm>
            <a:off x="471900" y="1919075"/>
            <a:ext cx="8222100" cy="2710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Head of Faculty:- Mr Matthew Summers</a:t>
            </a:r>
            <a:endParaRPr/>
          </a:p>
          <a:p>
            <a:pPr marL="0" lvl="0" indent="0" algn="l" rtl="0">
              <a:spcBef>
                <a:spcPts val="1600"/>
              </a:spcBef>
              <a:spcAft>
                <a:spcPts val="0"/>
              </a:spcAft>
              <a:buNone/>
            </a:pPr>
            <a:r>
              <a:rPr lang="en"/>
              <a:t>Current Subject Teachers</a:t>
            </a:r>
            <a:endParaRPr/>
          </a:p>
          <a:p>
            <a:pPr marL="0" lvl="0" indent="0" algn="l" rtl="0">
              <a:spcBef>
                <a:spcPts val="1600"/>
              </a:spcBef>
              <a:spcAft>
                <a:spcPts val="0"/>
              </a:spcAft>
              <a:buNone/>
            </a:pPr>
            <a:r>
              <a:rPr lang="en"/>
              <a:t>Current Students</a:t>
            </a:r>
            <a:endParaRPr/>
          </a:p>
          <a:p>
            <a:pPr marL="0" lvl="0" indent="0" algn="l" rtl="0">
              <a:spcBef>
                <a:spcPts val="1600"/>
              </a:spcBef>
              <a:spcAft>
                <a:spcPts val="0"/>
              </a:spcAft>
              <a:buNone/>
            </a:pPr>
            <a:r>
              <a:rPr lang="en"/>
              <a:t>Student Portal</a:t>
            </a:r>
            <a:endParaRPr/>
          </a:p>
          <a:p>
            <a:pPr marL="0" lvl="0" indent="0" algn="l" rtl="0">
              <a:spcBef>
                <a:spcPts val="1600"/>
              </a:spcBef>
              <a:spcAft>
                <a:spcPts val="1600"/>
              </a:spcAft>
              <a:buNone/>
            </a:pPr>
            <a:r>
              <a:rPr lang="en"/>
              <a:t>School Website</a:t>
            </a:r>
            <a:endParaRPr/>
          </a:p>
        </p:txBody>
      </p:sp>
    </p:spTree>
  </p:cSld>
  <p:clrMapOvr>
    <a:masterClrMapping/>
  </p:clrMapOvr>
</p:sld>
</file>

<file path=ppt/theme/theme1.xml><?xml version="1.0" encoding="utf-8"?>
<a:theme xmlns:a="http://schemas.openxmlformats.org/drawingml/2006/main" name="Material">
  <a:themeElements>
    <a:clrScheme name="Material">
      <a:dk1>
        <a:srgbClr val="4285F4"/>
      </a:dk1>
      <a:lt1>
        <a:srgbClr val="FFFFFF"/>
      </a:lt1>
      <a:dk2>
        <a:srgbClr val="424242"/>
      </a:dk2>
      <a:lt2>
        <a:srgbClr val="737373"/>
      </a:lt2>
      <a:accent1>
        <a:srgbClr val="0277BD"/>
      </a:accent1>
      <a:accent2>
        <a:srgbClr val="0F9D58"/>
      </a:accent2>
      <a:accent3>
        <a:srgbClr val="DB4437"/>
      </a:accent3>
      <a:accent4>
        <a:srgbClr val="FAFAFA"/>
      </a:accent4>
      <a:accent5>
        <a:srgbClr val="4FC3F7"/>
      </a:accent5>
      <a:accent6>
        <a:srgbClr val="F4B400"/>
      </a:accent6>
      <a:hlink>
        <a:srgbClr val="4FC3F7"/>
      </a:hlink>
      <a:folHlink>
        <a:srgbClr val="4FC3F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TotalTime>
  <Words>520</Words>
  <Application>Microsoft Office PowerPoint</Application>
  <PresentationFormat>On-screen Show (16:9)</PresentationFormat>
  <Paragraphs>33</Paragraphs>
  <Slides>8</Slides>
  <Notes>8</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8</vt:i4>
      </vt:variant>
    </vt:vector>
  </HeadingPairs>
  <TitlesOfParts>
    <vt:vector size="11" baseType="lpstr">
      <vt:lpstr>Roboto</vt:lpstr>
      <vt:lpstr>Arial</vt:lpstr>
      <vt:lpstr>Material</vt:lpstr>
      <vt:lpstr>Senior School Humanities</vt:lpstr>
      <vt:lpstr>VCE Business Management</vt:lpstr>
      <vt:lpstr>VCE Business Management</vt:lpstr>
      <vt:lpstr>VCE History: Twentieth Century History</vt:lpstr>
      <vt:lpstr>VCE History: Ancient History</vt:lpstr>
      <vt:lpstr>VCE Legal Studies</vt:lpstr>
      <vt:lpstr>VCE Legal Studies</vt:lpstr>
      <vt:lpstr>For more information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Senior School Humanities</dc:title>
  <dc:creator>Leonie McGuckian</dc:creator>
  <cp:lastModifiedBy>Leonie McGuckian</cp:lastModifiedBy>
  <cp:revision>3</cp:revision>
  <dcterms:modified xsi:type="dcterms:W3CDTF">2020-07-22T04:06:57Z</dcterms:modified>
  <cp:contentStatus/>
</cp:coreProperties>
</file>