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b5a99c3a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b5a99c3a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8b5a99c3ab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8b5a99c3a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b5a99c3ab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b5a99c3ab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449625"/>
            <a:ext cx="8222100" cy="202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8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Physical Education </a:t>
            </a:r>
            <a:endParaRPr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8 Health &amp; Physical Education</a:t>
            </a:r>
            <a:endParaRPr/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471900" y="1919075"/>
            <a:ext cx="8222100" cy="30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Core Health &amp; Physical Education - </a:t>
            </a:r>
            <a:r>
              <a:rPr b="1" lang="en" sz="2400" u="sng">
                <a:solidFill>
                  <a:srgbClr val="000000"/>
                </a:solidFill>
              </a:rPr>
              <a:t>All</a:t>
            </a:r>
            <a:r>
              <a:rPr b="1" lang="en" sz="2400">
                <a:solidFill>
                  <a:srgbClr val="000000"/>
                </a:solidFill>
              </a:rPr>
              <a:t> Year 8 students</a:t>
            </a:r>
            <a:endParaRPr b="1" sz="24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1 Health Class per week</a:t>
            </a:r>
            <a:endParaRPr b="1" sz="20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1 Double Practical PE class per week</a:t>
            </a:r>
            <a:endParaRPr b="1" sz="2000">
              <a:solidFill>
                <a:srgbClr val="000000"/>
              </a:solidFill>
            </a:endParaRPr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Physical Education Curriculum</a:t>
            </a:r>
            <a:endParaRPr/>
          </a:p>
        </p:txBody>
      </p:sp>
      <p:sp>
        <p:nvSpPr>
          <p:cNvPr id="83" name="Google Shape;83;p1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 u="sng">
                <a:solidFill>
                  <a:srgbClr val="000000"/>
                </a:solidFill>
              </a:rPr>
              <a:t>HEALTH (1 lesson/week)</a:t>
            </a:r>
            <a:endParaRPr b="1" sz="1600" u="sng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Positive Relationships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Adolescence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Promoting active lifestyles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Health strategies and resources</a:t>
            </a:r>
            <a:endParaRPr sz="1600">
              <a:solidFill>
                <a:srgbClr val="000000"/>
              </a:solidFill>
            </a:endParaRPr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 u="sng">
                <a:solidFill>
                  <a:srgbClr val="000000"/>
                </a:solidFill>
              </a:rPr>
              <a:t>PRACTICAL PE (1 Double lesson/week)</a:t>
            </a:r>
            <a:endParaRPr b="1" sz="1600" u="sng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Swimming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Athletics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Fitness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Hockey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Football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Badminton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Softball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Tennis</a:t>
            </a:r>
            <a:endParaRPr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8</a:t>
            </a:r>
            <a:r>
              <a:rPr lang="en"/>
              <a:t> Physical Education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71900" y="1919075"/>
            <a:ext cx="66153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More information?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-PE teachers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-Subject handbook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Paul McLoughlan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Head of Health &amp; Physical Education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