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Roboto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regular.fntdata"/><Relationship Id="rId10" Type="http://schemas.openxmlformats.org/officeDocument/2006/relationships/slide" Target="slides/slide5.xml"/><Relationship Id="rId13" Type="http://schemas.openxmlformats.org/officeDocument/2006/relationships/font" Target="fonts/Roboto-italic.fntdata"/><Relationship Id="rId12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2431f700f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82431f700f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82431f700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82431f700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2431f700f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2431f700f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2431f700f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2431f700f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449625"/>
            <a:ext cx="8222100" cy="202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7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Health &amp; Physical Education </a:t>
            </a:r>
            <a:endParaRPr/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5"/>
            <a:ext cx="1571625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6875" y="134505"/>
            <a:ext cx="1400175" cy="107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7 Health &amp; Physical Education</a:t>
            </a:r>
            <a:endParaRPr/>
          </a:p>
        </p:txBody>
      </p:sp>
      <p:sp>
        <p:nvSpPr>
          <p:cNvPr id="75" name="Google Shape;75;p14"/>
          <p:cNvSpPr txBox="1"/>
          <p:nvPr>
            <p:ph idx="1" type="body"/>
          </p:nvPr>
        </p:nvSpPr>
        <p:spPr>
          <a:xfrm>
            <a:off x="471900" y="1919075"/>
            <a:ext cx="8222100" cy="30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</a:rPr>
              <a:t>Core Health &amp; Physical Education - </a:t>
            </a:r>
            <a:r>
              <a:rPr b="1" lang="en" sz="2400" u="sng">
                <a:solidFill>
                  <a:srgbClr val="000000"/>
                </a:solidFill>
              </a:rPr>
              <a:t>All</a:t>
            </a:r>
            <a:r>
              <a:rPr b="1" lang="en" sz="2400">
                <a:solidFill>
                  <a:srgbClr val="000000"/>
                </a:solidFill>
              </a:rPr>
              <a:t> Year 7 students</a:t>
            </a:r>
            <a:endParaRPr b="1" sz="24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</a:rPr>
              <a:t>1 Health Class per week</a:t>
            </a:r>
            <a:endParaRPr b="1" sz="20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2000">
                <a:solidFill>
                  <a:srgbClr val="000000"/>
                </a:solidFill>
              </a:rPr>
              <a:t>1 Double Practical PE class per week</a:t>
            </a:r>
            <a:endParaRPr b="1" sz="2000">
              <a:solidFill>
                <a:srgbClr val="000000"/>
              </a:solidFill>
            </a:endParaRPr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36149" y="2928300"/>
            <a:ext cx="2058250" cy="1968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7 Health &amp; Physical Education</a:t>
            </a:r>
            <a:endParaRPr/>
          </a:p>
        </p:txBody>
      </p:sp>
      <p:sp>
        <p:nvSpPr>
          <p:cNvPr id="84" name="Google Shape;84;p15"/>
          <p:cNvSpPr txBox="1"/>
          <p:nvPr>
            <p:ph idx="1" type="body"/>
          </p:nvPr>
        </p:nvSpPr>
        <p:spPr>
          <a:xfrm>
            <a:off x="471900" y="1919075"/>
            <a:ext cx="8222100" cy="30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</a:rPr>
              <a:t>Health &amp; Physical Education - </a:t>
            </a:r>
            <a:r>
              <a:rPr b="1" lang="en" sz="2400" u="sng">
                <a:solidFill>
                  <a:srgbClr val="000000"/>
                </a:solidFill>
              </a:rPr>
              <a:t>Focus areas:</a:t>
            </a:r>
            <a:endParaRPr b="1" sz="24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b="1" lang="en" sz="2000">
                <a:solidFill>
                  <a:srgbClr val="000000"/>
                </a:solidFill>
              </a:rPr>
              <a:t>Enjoying being physically active.</a:t>
            </a:r>
            <a:endParaRPr b="1"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b="1" lang="en" sz="2000">
                <a:solidFill>
                  <a:srgbClr val="000000"/>
                </a:solidFill>
              </a:rPr>
              <a:t>Learning life-long skills - physical and social.</a:t>
            </a:r>
            <a:endParaRPr b="1"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b="1" lang="en" sz="2000">
                <a:solidFill>
                  <a:srgbClr val="000000"/>
                </a:solidFill>
              </a:rPr>
              <a:t>Building positive attitudes and knowledge for healthy living.</a:t>
            </a:r>
            <a:endParaRPr b="1" sz="2000">
              <a:solidFill>
                <a:srgbClr val="000000"/>
              </a:solidFill>
            </a:endParaRPr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2000">
                <a:solidFill>
                  <a:srgbClr val="000000"/>
                </a:solidFill>
              </a:rPr>
              <a:t> </a:t>
            </a:r>
            <a:endParaRPr b="1" sz="2000">
              <a:solidFill>
                <a:srgbClr val="000000"/>
              </a:solidFill>
            </a:endParaRPr>
          </a:p>
        </p:txBody>
      </p:sp>
      <p:pic>
        <p:nvPicPr>
          <p:cNvPr id="85" name="Google Shape;8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17575" y="3683348"/>
            <a:ext cx="2077500" cy="138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Health &amp; Physical Education Curriculum</a:t>
            </a:r>
            <a:endParaRPr/>
          </a:p>
        </p:txBody>
      </p:sp>
      <p:sp>
        <p:nvSpPr>
          <p:cNvPr id="93" name="Google Shape;93;p16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rgbClr val="000000"/>
                </a:solidFill>
              </a:rPr>
              <a:t>HEALTH (1 lesson/week)</a:t>
            </a:r>
            <a:endParaRPr b="1" sz="1600" u="sng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Positive Relationships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Adolescence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Diversity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Promoting active lifestyles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Health strategies and resources</a:t>
            </a:r>
            <a:endParaRPr sz="1600">
              <a:solidFill>
                <a:srgbClr val="000000"/>
              </a:solidFill>
            </a:endParaRPr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rgbClr val="000000"/>
                </a:solidFill>
              </a:rPr>
              <a:t>PRACTICAL PE (1 Double lesson/week)</a:t>
            </a:r>
            <a:endParaRPr b="1" sz="1600" u="sng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Swimming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Athletics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Fitness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Netball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Basketball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Dance 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Pateka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Tee-ball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Cricket</a:t>
            </a:r>
            <a:endParaRPr sz="1600">
              <a:solidFill>
                <a:srgbClr val="000000"/>
              </a:solidFill>
            </a:endParaRPr>
          </a:p>
        </p:txBody>
      </p:sp>
      <p:pic>
        <p:nvPicPr>
          <p:cNvPr id="97" name="Google Shape;97;p16"/>
          <p:cNvPicPr preferRelativeResize="0"/>
          <p:nvPr/>
        </p:nvPicPr>
        <p:blipFill rotWithShape="1">
          <a:blip r:embed="rId5">
            <a:alphaModFix/>
          </a:blip>
          <a:srcRect b="17225" l="19373" r="29045" t="0"/>
          <a:stretch/>
        </p:blipFill>
        <p:spPr>
          <a:xfrm>
            <a:off x="6961175" y="2856300"/>
            <a:ext cx="1732971" cy="1857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7 Physical Education</a:t>
            </a:r>
            <a:endParaRPr/>
          </a:p>
        </p:txBody>
      </p:sp>
      <p:sp>
        <p:nvSpPr>
          <p:cNvPr id="103" name="Google Shape;103;p17"/>
          <p:cNvSpPr txBox="1"/>
          <p:nvPr>
            <p:ph idx="1" type="body"/>
          </p:nvPr>
        </p:nvSpPr>
        <p:spPr>
          <a:xfrm>
            <a:off x="471900" y="1919075"/>
            <a:ext cx="66153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</a:rPr>
              <a:t>More information?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</a:rPr>
              <a:t>-PE teachers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</a:rPr>
              <a:t>-Subject handbooks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</a:rPr>
              <a:t>Paul McLoughlan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</a:rPr>
              <a:t>Head of Health &amp; Physical Education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</a:rPr>
              <a:t>mcloughp@mcararat.catholic.edu.au</a:t>
            </a:r>
            <a:endParaRPr b="1" sz="2000">
              <a:solidFill>
                <a:srgbClr val="000000"/>
              </a:solidFill>
            </a:endParaRPr>
          </a:p>
        </p:txBody>
      </p:sp>
      <p:pic>
        <p:nvPicPr>
          <p:cNvPr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