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5eb7b9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5eb7b9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5eb7b9f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d5eb7b9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5eb7b9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5eb7b9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5eb7b9f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5eb7b9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5eb7b9f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5eb7b9f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f8158b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f8158b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449625"/>
            <a:ext cx="8222100" cy="20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Physical Education 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options for Health &amp; PE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Core Health &amp; Physical Education - </a:t>
            </a:r>
            <a:r>
              <a:rPr b="1" lang="en" sz="2400" u="sng">
                <a:solidFill>
                  <a:srgbClr val="000000"/>
                </a:solidFill>
              </a:rPr>
              <a:t>All</a:t>
            </a:r>
            <a:r>
              <a:rPr b="1" lang="en" sz="2400">
                <a:solidFill>
                  <a:srgbClr val="000000"/>
                </a:solidFill>
              </a:rPr>
              <a:t> Year 10 students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plus 2 optional electives:</a:t>
            </a:r>
            <a:endParaRPr i="1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Outdoor Activities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Exercise Science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Physical Education Curriculum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00"/>
                </a:solidFill>
              </a:rPr>
              <a:t>HEALTH (1 lesson/week)</a:t>
            </a:r>
            <a:endParaRPr b="1" sz="16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Positive Relationships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Body systems and anatomy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Promoting active lifestyles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Road Safety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Health strategies and resources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00"/>
                </a:solidFill>
              </a:rPr>
              <a:t>PRACTICAL PE (1 Double lesson/week)</a:t>
            </a:r>
            <a:endParaRPr b="1" sz="16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Swimming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Athletics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Fitness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Croquet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Golf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Tchouk ball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Korf ball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Lawn Bowls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Elective - Outdoor Activities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Navigation &amp; orienteering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Camp planning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Camp cooking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Outdoor activities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Outdoor Ed Camp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5875" y="1822426"/>
            <a:ext cx="2149617" cy="32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Elective - Exercise Science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71900" y="1919075"/>
            <a:ext cx="8222100" cy="31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Biomechanics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Nutrition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Sport Psychology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Skill acquisition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Training principles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Technology in Sport</a:t>
            </a:r>
            <a:endParaRPr sz="3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</a:rPr>
              <a:t> </a:t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9725" y="2516450"/>
            <a:ext cx="3151325" cy="210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options for Health &amp; PE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71900" y="1919075"/>
            <a:ext cx="82221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Core Health &amp; Physical Education - </a:t>
            </a:r>
            <a:r>
              <a:rPr b="1" lang="en" sz="2400" u="sng">
                <a:solidFill>
                  <a:srgbClr val="000000"/>
                </a:solidFill>
              </a:rPr>
              <a:t>All</a:t>
            </a:r>
            <a:r>
              <a:rPr b="1" lang="en" sz="2400">
                <a:solidFill>
                  <a:srgbClr val="000000"/>
                </a:solidFill>
              </a:rPr>
              <a:t> Year 10 students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plus 2 optional electives:</a:t>
            </a:r>
            <a:endParaRPr i="1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Outdoor Activities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Exercise Science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Physical Education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71900" y="1919075"/>
            <a:ext cx="6615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More information?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-PE teachers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-Subject handbook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Paul McLoughlan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Head of Health &amp; Physical Education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