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Robo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slide" Target="slides/slide5.xml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8a261ae391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8a261ae391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8be9263ed8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8be9263ed8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8a261ae391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8a261ae391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be9263ed8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be9263ed8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mailto:mcloughp@mcararat.catholic.edu.au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449625"/>
            <a:ext cx="8222100" cy="202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12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3&amp;4 Physical Education </a:t>
            </a:r>
            <a:endParaRPr/>
          </a:p>
        </p:txBody>
      </p:sp>
      <p:pic>
        <p:nvPicPr>
          <p:cNvPr id="68" name="Google Shape;6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5"/>
            <a:ext cx="1571625" cy="100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56875" y="134505"/>
            <a:ext cx="1400175" cy="107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PHYSICAL EDUCATION</a:t>
            </a:r>
            <a:endParaRPr/>
          </a:p>
        </p:txBody>
      </p:sp>
      <p:sp>
        <p:nvSpPr>
          <p:cNvPr id="75" name="Google Shape;75;p14"/>
          <p:cNvSpPr txBox="1"/>
          <p:nvPr>
            <p:ph idx="1" type="body"/>
          </p:nvPr>
        </p:nvSpPr>
        <p:spPr>
          <a:xfrm>
            <a:off x="246975" y="1919075"/>
            <a:ext cx="65505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Unit 3:Movement skills &amp; energy for physical activity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Movement Skills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Biomechanics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Coaching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Feedback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Energy Systems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Acute responses to exercise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6" name="Google Shape;7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97325" y="1883450"/>
            <a:ext cx="2159725" cy="2781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PHYSICAL EDUCATION</a:t>
            </a:r>
            <a:endParaRPr/>
          </a:p>
        </p:txBody>
      </p:sp>
      <p:sp>
        <p:nvSpPr>
          <p:cNvPr id="84" name="Google Shape;84;p15"/>
          <p:cNvSpPr txBox="1"/>
          <p:nvPr>
            <p:ph idx="1" type="body"/>
          </p:nvPr>
        </p:nvSpPr>
        <p:spPr>
          <a:xfrm>
            <a:off x="471900" y="1919075"/>
            <a:ext cx="58098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Unit 4: Training to improve performance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Fitness components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Activity Analysis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Fitness testing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Training methods &amp; Training principles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Chronic adaptations to training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Performance enhancement 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5" name="Google Shape;8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34275" y="1883450"/>
            <a:ext cx="2159725" cy="2781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PHYSICAL EDUCATION Units 3 &amp; 4</a:t>
            </a:r>
            <a:endParaRPr/>
          </a:p>
        </p:txBody>
      </p:sp>
      <p:sp>
        <p:nvSpPr>
          <p:cNvPr id="93" name="Google Shape;93;p1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</a:rPr>
              <a:t>Practical activity remains a significant component of PE.</a:t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</a:rPr>
              <a:t>Significant theoretical content.</a:t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</a:rPr>
              <a:t>Resources: Textbook &amp; Edrolo</a:t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2000">
              <a:solidFill>
                <a:srgbClr val="000000"/>
              </a:solidFill>
            </a:endParaRPr>
          </a:p>
        </p:txBody>
      </p:sp>
      <p:pic>
        <p:nvPicPr>
          <p:cNvPr id="94" name="Google Shape;9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91250" y="2571745"/>
            <a:ext cx="2063800" cy="2452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PHYSICAL EDUCATION Units 3 &amp; 4</a:t>
            </a:r>
            <a:endParaRPr/>
          </a:p>
        </p:txBody>
      </p:sp>
      <p:sp>
        <p:nvSpPr>
          <p:cNvPr id="102" name="Google Shape;102;p1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</a:rPr>
              <a:t>More information?</a:t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</a:rPr>
              <a:t>-Current students</a:t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</a:rPr>
              <a:t>-PE teachers</a:t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</a:rPr>
              <a:t>-VCAA study design</a:t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</a:rPr>
              <a:t>Paul McLoughlan</a:t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chemeClr val="accent5"/>
                </a:solidFill>
                <a:hlinkClick r:id="rId3"/>
              </a:rPr>
              <a:t>mcloughp@mcararat.catholic.edu.au</a:t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2000">
              <a:solidFill>
                <a:srgbClr val="000000"/>
              </a:solidFill>
            </a:endParaRPr>
          </a:p>
        </p:txBody>
      </p:sp>
      <p:pic>
        <p:nvPicPr>
          <p:cNvPr id="103" name="Google Shape;10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791250" y="2571745"/>
            <a:ext cx="2063800" cy="2452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