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8a261ae391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8a261ae391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8be9263ed8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8be9263ed8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8a261ae391_0_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8a261ae391_0_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be9263ed8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be9263ed8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mailto:mcloughp@mcararat.catholic.edu.a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449625"/>
            <a:ext cx="8222100" cy="202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 12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3&amp;4 Physical Education </a:t>
            </a:r>
            <a:endParaRPr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</a:t>
            </a:r>
            <a:endParaRPr/>
          </a:p>
        </p:txBody>
      </p:sp>
      <p:sp>
        <p:nvSpPr>
          <p:cNvPr id="75" name="Google Shape;75;p14"/>
          <p:cNvSpPr txBox="1"/>
          <p:nvPr>
            <p:ph idx="1" type="body"/>
          </p:nvPr>
        </p:nvSpPr>
        <p:spPr>
          <a:xfrm>
            <a:off x="246975" y="1919075"/>
            <a:ext cx="65505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3:Movement skills &amp; energy for physical activity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Movement Skills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Biomechanics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Coaching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Feedback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Energy Systems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Acute responses to exercise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7325" y="1883450"/>
            <a:ext cx="2159725" cy="278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</a:t>
            </a:r>
            <a:endParaRPr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471900" y="1919075"/>
            <a:ext cx="58098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Unit 4: Training to improve performance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Fitness components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Activity Analysis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Fitness testing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Training methods &amp; Training principles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Chronic adaptations to training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Performance enhancement </a:t>
            </a:r>
            <a:endParaRPr sz="20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u="sng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5" name="Google Shape;8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34275" y="1883450"/>
            <a:ext cx="2159725" cy="2781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 Units 3 &amp; 4</a:t>
            </a:r>
            <a:endParaRPr/>
          </a:p>
        </p:txBody>
      </p:sp>
      <p:sp>
        <p:nvSpPr>
          <p:cNvPr id="93" name="Google Shape;93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Practical activity remains a significant component of PE.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Significant theoretical content.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Resources: Textbook &amp; Edrolo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94" name="Google Shape;9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D9EEB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PHYSICAL EDUCATION Units 3 &amp; 4</a:t>
            </a:r>
            <a:endParaRPr/>
          </a:p>
        </p:txBody>
      </p:sp>
      <p:sp>
        <p:nvSpPr>
          <p:cNvPr id="102" name="Google Shape;102;p1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More information?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-Current students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-PE teachers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-VCAA study design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rgbClr val="000000"/>
                </a:solidFill>
              </a:rPr>
              <a:t>Paul McLoughlan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accent5"/>
                </a:solidFill>
                <a:hlinkClick r:id="rId3"/>
              </a:rPr>
              <a:t>mcloughp@mcararat.catholic.edu.au</a:t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000000"/>
              </a:solidFill>
            </a:endParaRPr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p1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91250" y="2571745"/>
            <a:ext cx="2063800" cy="2452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