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a261ae391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a261ae391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ea37afa87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ea37afa87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ea37afa9c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ea37afa9c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5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449625"/>
            <a:ext cx="8511300" cy="202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12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 &amp; Human Development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(Unit 3 &amp; 4) </a:t>
            </a:r>
            <a:endParaRPr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5"/>
            <a:ext cx="1571625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56875" y="134505"/>
            <a:ext cx="1400175" cy="10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 &amp; Human Development</a:t>
            </a:r>
            <a:endParaRPr/>
          </a:p>
        </p:txBody>
      </p:sp>
      <p:sp>
        <p:nvSpPr>
          <p:cNvPr id="75" name="Google Shape;75;p14"/>
          <p:cNvSpPr txBox="1"/>
          <p:nvPr>
            <p:ph idx="1" type="body"/>
          </p:nvPr>
        </p:nvSpPr>
        <p:spPr>
          <a:xfrm>
            <a:off x="471900" y="1693725"/>
            <a:ext cx="6355200" cy="338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 3:Australia’s health in a globalised world</a:t>
            </a:r>
            <a:endParaRPr b="1" sz="2000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Understanding health &amp; wellbeing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Dimensions of health and wellbeing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Measuring the health status of Australians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Factors influencing health status such as smoking, alcohol, high body mass index and dietary intake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Promoting health and wellbeing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Australia’s health care system (Medicare, PBS, NDIS, Private health insurance)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Dietary guidelines, guide to healthy eating and the work of Nutrition Australia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57800" y="2248563"/>
            <a:ext cx="1885950" cy="242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 &amp; Human Development</a:t>
            </a:r>
            <a:endParaRPr/>
          </a:p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471900" y="1746725"/>
            <a:ext cx="6395100" cy="339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 4:Health and development in a global context</a:t>
            </a:r>
            <a:endParaRPr b="1" sz="2000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Health and wellbeing in a global context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Characteristics of high, middle and low income countries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Safe water, sanitation, poverty, discrimination and global marketing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Climate change, conflict, world trade and tourism and digital technologies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Health and the Sustainable Development Goals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Sustainable development goals 1-6 and 13.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Non-government organisations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-"/>
            </a:pPr>
            <a:r>
              <a:rPr lang="en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Aid programs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57800" y="2248563"/>
            <a:ext cx="1885950" cy="242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D9EEB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 &amp; Human Development (3&amp;4)</a:t>
            </a:r>
            <a:endParaRPr/>
          </a:p>
        </p:txBody>
      </p:sp>
      <p:sp>
        <p:nvSpPr>
          <p:cNvPr id="93" name="Google Shape;93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More information?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-Current students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-HHD teachers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0000"/>
                </a:solidFill>
              </a:rPr>
              <a:t>-VCAA study design</a:t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91250" y="2571745"/>
            <a:ext cx="2063800" cy="245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