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obot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bold.fntdata"/><Relationship Id="rId10" Type="http://schemas.openxmlformats.org/officeDocument/2006/relationships/font" Target="fonts/Roboto-regular.fntdata"/><Relationship Id="rId13" Type="http://schemas.openxmlformats.org/officeDocument/2006/relationships/font" Target="fonts/Roboto-boldItalic.fntdata"/><Relationship Id="rId12" Type="http://schemas.openxmlformats.org/officeDocument/2006/relationships/font" Target="fonts/Robot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a261ae391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a261ae391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ea37afa87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ea37afa87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ea37afa9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ea37afa9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5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449625"/>
            <a:ext cx="8511300" cy="202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12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Human Development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(Unit 3 &amp; 4) </a:t>
            </a:r>
            <a:endParaRPr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Human Development</a:t>
            </a:r>
            <a:endParaRPr/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471900" y="1693725"/>
            <a:ext cx="6355200" cy="338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Unit 3:Australia’s health in a globalised world</a:t>
            </a:r>
            <a:endParaRPr b="1" sz="20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Understanding health &amp; wellbeing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Dimensions of health and wellbeing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Measuring the health status of Australians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Factors influencing health status such as smoking, alcohol, high body mass index and dietary intake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Promoting health and wellbeing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Australia’s health care system (Medicare, PBS, NDIS, Private health insurance)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Dietary guidelines, guide to healthy eating and the work of Nutrition Australia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57800" y="2248563"/>
            <a:ext cx="1885950" cy="24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Human Development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471900" y="1746725"/>
            <a:ext cx="6395100" cy="339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Unit 4:Health and development in a global context</a:t>
            </a:r>
            <a:endParaRPr b="1" sz="20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and wellbeing in a global context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Characteristics of high, middle and low income countries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Safe water, sanitation, poverty, discrimination and global marketing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Climate change, conflict, world trade and tourism and digital technologies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Health and the Sustainable Development Goals</a:t>
            </a: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Sustainable development goals 1-6 and 13.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Non-government organisations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Char char="-"/>
            </a:pPr>
            <a:r>
              <a:rPr lang="en" sz="1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Aid programs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57800" y="2248563"/>
            <a:ext cx="1885950" cy="242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Health &amp; Human Development (3&amp;4)</a:t>
            </a:r>
            <a:endParaRPr/>
          </a:p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More information?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-Current students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-HHD teachers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-VCAA study design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91250" y="2571745"/>
            <a:ext cx="2063800" cy="24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