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a261ae391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a261ae391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a261ae391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a261ae391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be9263ed8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8be9263ed8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be9263ed8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be9263ed8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mcloughp@mcararat.catholic.edu.au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449625"/>
            <a:ext cx="8222100" cy="202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11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1&amp;2 Physical Education </a:t>
            </a:r>
            <a:endParaRPr/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5"/>
            <a:ext cx="157162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56875" y="134505"/>
            <a:ext cx="1400175" cy="10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EDUCATION Units 1 &amp; 2</a:t>
            </a:r>
            <a:endParaRPr/>
          </a:p>
        </p:txBody>
      </p:sp>
      <p:sp>
        <p:nvSpPr>
          <p:cNvPr id="75" name="Google Shape;75;p1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Practical activity remains a significant component of PE.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Significant theoretical content.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Resources: Textbook &amp; Edrolo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</p:txBody>
      </p:sp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91250" y="2571745"/>
            <a:ext cx="2063800" cy="245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EDUCATION</a:t>
            </a:r>
            <a:endParaRPr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471900" y="1919075"/>
            <a:ext cx="58098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Unit 1:The human body in motion</a:t>
            </a: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Musculoskeletal system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Cardiorespiratory system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Enablers &amp; barriers to movement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Performance enhancement - legal and illegal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34275" y="1883450"/>
            <a:ext cx="2159725" cy="2781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EDUCATION</a:t>
            </a:r>
            <a:endParaRPr/>
          </a:p>
        </p:txBody>
      </p:sp>
      <p:sp>
        <p:nvSpPr>
          <p:cNvPr id="93" name="Google Shape;93;p16"/>
          <p:cNvSpPr txBox="1"/>
          <p:nvPr>
            <p:ph idx="1" type="body"/>
          </p:nvPr>
        </p:nvSpPr>
        <p:spPr>
          <a:xfrm>
            <a:off x="471900" y="1919075"/>
            <a:ext cx="58098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Unit 2: Physical activity, sport and society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Types of activity - play, games, sport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Sociocultural influences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Benefits of exercise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Risks of inactivity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Contemporary issues in physical activity &amp; sport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34275" y="1883450"/>
            <a:ext cx="2159725" cy="2781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EDUCATION Units 1 &amp; 2</a:t>
            </a:r>
            <a:endParaRPr/>
          </a:p>
        </p:txBody>
      </p:sp>
      <p:sp>
        <p:nvSpPr>
          <p:cNvPr id="102" name="Google Shape;102;p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More information?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-Current students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-PE teachers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-VCAA study design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Paul McLoughlan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accent5"/>
                </a:solidFill>
                <a:hlinkClick r:id="rId3"/>
              </a:rPr>
              <a:t>mcloughp@mcararat.catholic.edu.au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</p:txBody>
      </p:sp>
      <p:pic>
        <p:nvPicPr>
          <p:cNvPr id="103" name="Google Shape;10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91250" y="2571745"/>
            <a:ext cx="2063800" cy="245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