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a261ae391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a261ae391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a261ae39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a261ae39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be9263ed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be9263ed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be9263ed8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be9263ed8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mcloughp@mcararat.catholic.edu.au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449625"/>
            <a:ext cx="8222100" cy="202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11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1&amp;2 Physical Education </a:t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EDUCATION Units 1 &amp; 2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Practical activity remains a significant component of PE.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Significant theoretical content.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Resources: Textbook &amp; Edrolo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91250" y="2571745"/>
            <a:ext cx="2063800" cy="24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EDUCATION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471900" y="1919075"/>
            <a:ext cx="58098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1:The human body in motion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Musculoskeletal system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Cardiorespiratory system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Enablers &amp; barriers to movement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Performance enhancement - legal and illegal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34275" y="1883450"/>
            <a:ext cx="2159725" cy="278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EDUCATION</a:t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471900" y="1919075"/>
            <a:ext cx="58098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2: Physical activity, sport and society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Types of activity - play, games, sport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Sociocultural influences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Benefits of exercise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Risks of inactivity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Contemporary issues in physical activity &amp; sport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34275" y="1883450"/>
            <a:ext cx="2159725" cy="278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EDUCATION Units 1 &amp; 2</a:t>
            </a:r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More information?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-Current students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-PE teachers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-VCAA study design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Paul McLoughlan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accent5"/>
                </a:solidFill>
                <a:hlinkClick r:id="rId3"/>
              </a:rPr>
              <a:t>mcloughp@mcararat.catholic.edu.au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91250" y="2571745"/>
            <a:ext cx="2063800" cy="24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