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a261ae391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a261ae39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ea37afa8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ea37afa8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ea37afa87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ea37afa87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449625"/>
            <a:ext cx="8511300" cy="202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11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&amp; Human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(Unit 1 &amp; 2) </a:t>
            </a: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5"/>
            <a:ext cx="15716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6875" y="134505"/>
            <a:ext cx="1400175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&amp; Human Development</a:t>
            </a:r>
            <a:endParaRPr/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471900" y="1919075"/>
            <a:ext cx="5785200" cy="299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1:Understanding health &amp; wellbeing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 perspectives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Dimensions of health and wellbeing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Measuring health status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 and Nutrition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Introduction to the nutrients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Food selection models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Youth health and wellbeing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Exploring youth health issues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60500" y="2059725"/>
            <a:ext cx="1885950" cy="24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&amp; Human Development</a:t>
            </a:r>
            <a:endParaRPr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471900" y="1919075"/>
            <a:ext cx="5838300" cy="29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2:Managing health and development</a:t>
            </a:r>
            <a:endParaRPr b="1" sz="20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Developmental transitions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human lifespan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Healthy and respectful relationships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Parenting and childhood development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Healthcare in Australia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Australia’s health care system (Medicare, PBS, Private health insurance)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 technology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14175" y="2059725"/>
            <a:ext cx="1885950" cy="24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&amp; Human Development</a:t>
            </a:r>
            <a:r>
              <a:rPr lang="en"/>
              <a:t> (1&amp;2)</a:t>
            </a:r>
            <a:endParaRPr/>
          </a:p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More information?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-Current students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-HHD teachers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-VCAA study design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91250" y="2571745"/>
            <a:ext cx="2063800" cy="24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