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a261ae391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a261ae391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ea37afa87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ea37afa87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8ea37afa87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8ea37afa87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6.png"/><Relationship Id="rId5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6.png"/><Relationship Id="rId5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449625"/>
            <a:ext cx="8511300" cy="202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11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Health &amp; Human Development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(Unit 1 &amp; 2) </a:t>
            </a:r>
            <a:endParaRPr/>
          </a:p>
        </p:txBody>
      </p:sp>
      <p:pic>
        <p:nvPicPr>
          <p:cNvPr id="68" name="Google Shape;6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5"/>
            <a:ext cx="1571625" cy="100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56875" y="134505"/>
            <a:ext cx="1400175" cy="10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Health &amp; Human Development</a:t>
            </a:r>
            <a:endParaRPr/>
          </a:p>
        </p:txBody>
      </p:sp>
      <p:sp>
        <p:nvSpPr>
          <p:cNvPr id="75" name="Google Shape;75;p14"/>
          <p:cNvSpPr txBox="1"/>
          <p:nvPr>
            <p:ph idx="1" type="body"/>
          </p:nvPr>
        </p:nvSpPr>
        <p:spPr>
          <a:xfrm>
            <a:off x="471900" y="1919075"/>
            <a:ext cx="5785200" cy="299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Unit 1:Understanding health &amp; wellbeing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Health perspectives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Dimensions of health and wellbeing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Measuring health status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Health and Nutrition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Introduction to the nutrients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Food selection models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Youth health and wellbeing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Exploring youth health issues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6" name="Google Shape;7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60500" y="2059725"/>
            <a:ext cx="1885950" cy="2428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Health &amp; Human Development</a:t>
            </a:r>
            <a:endParaRPr/>
          </a:p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>
            <a:off x="471900" y="1919075"/>
            <a:ext cx="5838300" cy="293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Unit 2:Managing health and development</a:t>
            </a:r>
            <a:endParaRPr b="1" sz="2000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Developmental transitions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human lifespan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Healthy and respectful relationships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Parenting and childhood development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Healthcare in Australia</a:t>
            </a: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Australia’s health care system (Medicare, PBS, Private health insurance)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Health technology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14175" y="2059725"/>
            <a:ext cx="1885950" cy="2428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Health &amp; Human Development</a:t>
            </a:r>
            <a:r>
              <a:rPr lang="en"/>
              <a:t> (1&amp;2)</a:t>
            </a:r>
            <a:endParaRPr/>
          </a:p>
        </p:txBody>
      </p:sp>
      <p:sp>
        <p:nvSpPr>
          <p:cNvPr id="93" name="Google Shape;93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More information?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-Current students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-HHD teachers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-VCAA study design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</p:txBody>
      </p:sp>
      <p:pic>
        <p:nvPicPr>
          <p:cNvPr id="94" name="Google Shape;9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91250" y="2571745"/>
            <a:ext cx="2063800" cy="245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