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bf8311b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bf8311b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bdf9fd3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bdf9fd3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mailto:coghlanj@mcararat.catholic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45009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Mathematics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5"/>
            <a:ext cx="43329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Maths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Methods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425" y="1381450"/>
            <a:ext cx="3197200" cy="35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4294967295"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Pathways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4"/>
          <p:cNvGrpSpPr/>
          <p:nvPr/>
        </p:nvGrpSpPr>
        <p:grpSpPr>
          <a:xfrm>
            <a:off x="452150" y="1609857"/>
            <a:ext cx="8172450" cy="3090116"/>
            <a:chOff x="452150" y="1140203"/>
            <a:chExt cx="8172450" cy="3134310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452150" y="2038338"/>
              <a:ext cx="8172450" cy="1419825"/>
              <a:chOff x="512750" y="1279125"/>
              <a:chExt cx="8172450" cy="1419825"/>
            </a:xfrm>
          </p:grpSpPr>
          <p:sp>
            <p:nvSpPr>
              <p:cNvPr id="81" name="Google Shape;81;p14"/>
              <p:cNvSpPr txBox="1"/>
              <p:nvPr/>
            </p:nvSpPr>
            <p:spPr>
              <a:xfrm>
                <a:off x="512750" y="1279140"/>
                <a:ext cx="1764900" cy="5727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9 Methods</a:t>
                </a:r>
                <a:endParaRPr/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2690625" y="1279125"/>
                <a:ext cx="1764900" cy="4455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10 Methods</a:t>
                </a:r>
                <a:endParaRPr/>
              </a:p>
            </p:txBody>
          </p:sp>
          <p:sp>
            <p:nvSpPr>
              <p:cNvPr id="83" name="Google Shape;83;p14"/>
              <p:cNvSpPr txBox="1"/>
              <p:nvPr/>
            </p:nvSpPr>
            <p:spPr>
              <a:xfrm>
                <a:off x="4834875" y="1279137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Maths Methods</a:t>
                </a:r>
                <a:endParaRPr/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6920300" y="1279140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Maths Methods</a:t>
                </a:r>
                <a:endParaRPr/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512750" y="2126250"/>
                <a:ext cx="1764900" cy="4455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9 Maths</a:t>
                </a:r>
                <a:endParaRPr/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2690625" y="2126250"/>
                <a:ext cx="1764900" cy="4455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10 Maths</a:t>
                </a:r>
                <a:endParaRPr/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>
                <a:off x="4834875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General Maths</a:t>
                </a:r>
                <a:endParaRPr/>
              </a:p>
            </p:txBody>
          </p:sp>
          <p:sp>
            <p:nvSpPr>
              <p:cNvPr id="88" name="Google Shape;88;p14"/>
              <p:cNvSpPr txBox="1"/>
              <p:nvPr/>
            </p:nvSpPr>
            <p:spPr>
              <a:xfrm>
                <a:off x="6920300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Further Maths</a:t>
                </a:r>
                <a:endParaRPr/>
              </a:p>
            </p:txBody>
          </p:sp>
        </p:grpSp>
        <p:sp>
          <p:nvSpPr>
            <p:cNvPr id="89" name="Google Shape;89;p14"/>
            <p:cNvSpPr txBox="1"/>
            <p:nvPr/>
          </p:nvSpPr>
          <p:spPr>
            <a:xfrm>
              <a:off x="4806750" y="1140203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1&amp;2 Specialist Maths</a:t>
              </a:r>
              <a:endParaRPr/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6859700" y="1140208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3&amp;4 Specialist Maths</a:t>
              </a:r>
              <a:endParaRPr/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2604850" y="1140204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Elective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Maths Investigation</a:t>
              </a:r>
              <a:endParaRPr/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480675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685970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Maths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Decision is about: Ability / Learning at your pace</a:t>
            </a:r>
            <a:endParaRPr sz="24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517100" y="1812300"/>
            <a:ext cx="3999900" cy="15189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General Maths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Standard Pathway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More Real-life accessible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517100" y="3431875"/>
            <a:ext cx="3999900" cy="15189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Maths Methods.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Extension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B average including Algebra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750" y="2177588"/>
            <a:ext cx="2981325" cy="24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Maths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Assessments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Problem Solving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Tests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Assignments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Any questions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Head of Maths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John Coghlan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coghlanj@mcararat.catholic.edu.au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