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bfcd174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bfcd174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ec53a92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ec53a92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ec53a9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ec53a9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df9fd30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bdf9fd30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cec53a92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cec53a92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bdf9fd3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bdf9fd3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hyperlink" Target="mailto:coghlanj@mcararat.catholic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8 Mathematics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subject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45825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21st century skills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5788" y="1936025"/>
            <a:ext cx="2812425" cy="275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subject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663" y="358925"/>
            <a:ext cx="3986675" cy="44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1780875" y="328300"/>
            <a:ext cx="5441400" cy="146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8 Mathematics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8475" y="1966675"/>
            <a:ext cx="2200275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8175" y="1966675"/>
            <a:ext cx="23241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1192050" y="738725"/>
            <a:ext cx="67599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½ Mathspace ½ Problem solving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2328600" y="1919075"/>
            <a:ext cx="4486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Mathspace Online Program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0000FF"/>
                </a:solidFill>
              </a:rPr>
              <a:t>Plus a Range learning activities</a:t>
            </a:r>
            <a:endParaRPr b="1" sz="1900">
              <a:solidFill>
                <a:srgbClr val="0000FF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5962" y="2398250"/>
            <a:ext cx="3552075" cy="9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Insight into a student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3937" y="1659051"/>
            <a:ext cx="5496123" cy="29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Mastery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043" y="1847426"/>
            <a:ext cx="7295821" cy="285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8 Maths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Assessments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Problem Solving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Tests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Assignments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Any questions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Head of Maths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John Coghlan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coghlanj@mcararat.catholic.edu.au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