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bfcd174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bfcd174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ec53a9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ec53a9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ec53a9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ec53a9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df9fd30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df9fd30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ec53a92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cec53a92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subject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45825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21st century skills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788" y="1936025"/>
            <a:ext cx="2812425" cy="27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subject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663" y="358925"/>
            <a:ext cx="3986675" cy="44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1780875" y="328300"/>
            <a:ext cx="5441400" cy="146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Mathematics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8475" y="1956850"/>
            <a:ext cx="2141033" cy="30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0500" y="1956850"/>
            <a:ext cx="2006150" cy="30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44868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Mathspace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448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Mathspace Online Program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0000FF"/>
                </a:solidFill>
              </a:rPr>
              <a:t>Plus a Range learning activities</a:t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263" y="2409250"/>
            <a:ext cx="3552075" cy="9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7024" y="129963"/>
            <a:ext cx="1988575" cy="488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into a student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3937" y="1659051"/>
            <a:ext cx="5496123" cy="29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Mastery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043" y="1847426"/>
            <a:ext cx="7295821" cy="28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475" y="738726"/>
            <a:ext cx="6111699" cy="41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Maths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Problem Solving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Tests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Assignments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