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B7CD29-CEDE-4F20-81A0-EF705C900C91}">
  <a:tblStyle styleId="{B2B7CD29-CEDE-4F20-81A0-EF705C900C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bf8311b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bf8311b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f8311cf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bf8311cf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df9fd3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bdf9fd3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mailto:coghlanj@mcararat.catholic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45009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12 Mathematics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5"/>
            <a:ext cx="4332900" cy="19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Maths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/ </a:t>
            </a:r>
            <a:r>
              <a:rPr lang="en"/>
              <a:t>o</a:t>
            </a:r>
            <a:r>
              <a:rPr lang="en"/>
              <a:t>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Methods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/ 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Specialist Maths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(must do Methods)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425" y="1381450"/>
            <a:ext cx="3197200" cy="35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4294967295"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Pathways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4"/>
          <p:cNvGrpSpPr/>
          <p:nvPr/>
        </p:nvGrpSpPr>
        <p:grpSpPr>
          <a:xfrm>
            <a:off x="1488343" y="1609845"/>
            <a:ext cx="3521122" cy="3090116"/>
            <a:chOff x="4774275" y="1140203"/>
            <a:chExt cx="3850325" cy="3134310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4774275" y="2038350"/>
              <a:ext cx="3850325" cy="1419813"/>
              <a:chOff x="4834875" y="1279137"/>
              <a:chExt cx="3850325" cy="1419813"/>
            </a:xfrm>
          </p:grpSpPr>
          <p:sp>
            <p:nvSpPr>
              <p:cNvPr id="81" name="Google Shape;81;p14"/>
              <p:cNvSpPr txBox="1"/>
              <p:nvPr/>
            </p:nvSpPr>
            <p:spPr>
              <a:xfrm>
                <a:off x="4834875" y="1279137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Maths Methods</a:t>
                </a:r>
                <a:endParaRPr/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6920300" y="1279140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Maths Methods</a:t>
                </a:r>
                <a:endParaRPr/>
              </a:p>
            </p:txBody>
          </p:sp>
          <p:sp>
            <p:nvSpPr>
              <p:cNvPr id="83" name="Google Shape;83;p14"/>
              <p:cNvSpPr txBox="1"/>
              <p:nvPr/>
            </p:nvSpPr>
            <p:spPr>
              <a:xfrm>
                <a:off x="4834875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General Maths</a:t>
                </a:r>
                <a:endParaRPr/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6920300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Further Maths</a:t>
                </a:r>
                <a:endParaRPr/>
              </a:p>
            </p:txBody>
          </p:sp>
        </p:grpSp>
        <p:sp>
          <p:nvSpPr>
            <p:cNvPr id="85" name="Google Shape;85;p14"/>
            <p:cNvSpPr txBox="1"/>
            <p:nvPr/>
          </p:nvSpPr>
          <p:spPr>
            <a:xfrm>
              <a:off x="4806750" y="1140203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1&amp;2 Specialist Maths</a:t>
              </a:r>
              <a:endParaRPr/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6859700" y="1140208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3&amp;4 Specialist Maths</a:t>
              </a:r>
              <a:endParaRPr/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480675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685970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</p:grp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800" y="1842901"/>
            <a:ext cx="2687276" cy="2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12 Maths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Decision: Work Ethic / </a:t>
            </a:r>
            <a:r>
              <a:rPr lang="en" sz="2400"/>
              <a:t>Prerequisites</a:t>
            </a:r>
            <a:r>
              <a:rPr lang="en" sz="2400"/>
              <a:t> / Strategy</a:t>
            </a:r>
            <a:endParaRPr sz="2400"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5"/>
          <p:cNvGraphicFramePr/>
          <p:nvPr/>
        </p:nvGraphicFramePr>
        <p:xfrm>
          <a:off x="952500" y="188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{B2B7CD29-CEDE-4F20-81A0-EF705C900C91}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Specialist Maths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(Must do Methods)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Maths Methods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Further 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Must also do Methods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Material very hard to relate to and often abstract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Perseverance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Should be getting B’s minimum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Material hard to relate understand / access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Perseverance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Most common choice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Material easier to understand / access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Useful for Engineering and electronics at university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Check pre-reqs for uni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Useful at university.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BEST choice for most students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Students more likely to GET a higher score in this.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4294967295" type="title"/>
          </p:nvPr>
        </p:nvSpPr>
        <p:spPr>
          <a:xfrm>
            <a:off x="269625" y="387700"/>
            <a:ext cx="8222100" cy="7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Score Strategy</a:t>
            </a:r>
            <a:endParaRPr sz="2400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16"/>
          <p:cNvGraphicFramePr/>
          <p:nvPr/>
        </p:nvGraphicFramePr>
        <p:xfrm>
          <a:off x="952500" y="115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{B2B7CD29-CEDE-4F20-81A0-EF705C900C91}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Specialist Maths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(Must do Methods)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Maths Methods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Further 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4000 students of the ELITE maths students in 2019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16000 of the STRONGEST maths students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32000 students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Scaled scores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3770 students over 30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Scaled scores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</a:rPr>
                        <a:t>10862 students over 30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Scaled scores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</a:rPr>
                        <a:t>10933 students over 30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750" y="3302950"/>
            <a:ext cx="2132025" cy="14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9401" y="3218313"/>
            <a:ext cx="2225175" cy="15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5975" y="3147475"/>
            <a:ext cx="2335525" cy="15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12 Maths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Assessments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SAC’s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Exams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Any questions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Head of Maths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John Coghlan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coghlanj@mcararat.catholic.edu.au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