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bf8311b2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bf8311b2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ea18bc3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ea18bc3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bdf9fd30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bdf9fd30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mailto:coghlanj@mcararat.catholic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45009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Mathematics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5"/>
            <a:ext cx="4332900" cy="21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Maths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Methods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Elective: Maths Through Investigation Practical preparation for VCE Maths/Science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425" y="1381450"/>
            <a:ext cx="3197200" cy="353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4294967295" type="title"/>
          </p:nvPr>
        </p:nvSpPr>
        <p:spPr>
          <a:xfrm>
            <a:off x="345825" y="311500"/>
            <a:ext cx="8222100" cy="11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Pathways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4"/>
          <p:cNvGrpSpPr/>
          <p:nvPr/>
        </p:nvGrpSpPr>
        <p:grpSpPr>
          <a:xfrm>
            <a:off x="452150" y="1609857"/>
            <a:ext cx="8172450" cy="3090116"/>
            <a:chOff x="452150" y="1140203"/>
            <a:chExt cx="8172450" cy="3134310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452150" y="2038338"/>
              <a:ext cx="8172450" cy="1419825"/>
              <a:chOff x="512750" y="1279125"/>
              <a:chExt cx="8172450" cy="1419825"/>
            </a:xfrm>
          </p:grpSpPr>
          <p:sp>
            <p:nvSpPr>
              <p:cNvPr id="81" name="Google Shape;81;p14"/>
              <p:cNvSpPr txBox="1"/>
              <p:nvPr/>
            </p:nvSpPr>
            <p:spPr>
              <a:xfrm>
                <a:off x="512750" y="1279140"/>
                <a:ext cx="1764900" cy="5727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9 Methods</a:t>
                </a:r>
                <a:endParaRPr/>
              </a:p>
            </p:txBody>
          </p:sp>
          <p:sp>
            <p:nvSpPr>
              <p:cNvPr id="82" name="Google Shape;82;p14"/>
              <p:cNvSpPr txBox="1"/>
              <p:nvPr/>
            </p:nvSpPr>
            <p:spPr>
              <a:xfrm>
                <a:off x="2690625" y="1279125"/>
                <a:ext cx="1764900" cy="4455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10 Methods</a:t>
                </a:r>
                <a:endParaRPr/>
              </a:p>
            </p:txBody>
          </p:sp>
          <p:sp>
            <p:nvSpPr>
              <p:cNvPr id="83" name="Google Shape;83;p14"/>
              <p:cNvSpPr txBox="1"/>
              <p:nvPr/>
            </p:nvSpPr>
            <p:spPr>
              <a:xfrm>
                <a:off x="4834875" y="1279137"/>
                <a:ext cx="1764900" cy="5334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1&amp;2 Maths Methods</a:t>
                </a:r>
                <a:endParaRPr/>
              </a:p>
            </p:txBody>
          </p:sp>
          <p:sp>
            <p:nvSpPr>
              <p:cNvPr id="84" name="Google Shape;84;p14"/>
              <p:cNvSpPr txBox="1"/>
              <p:nvPr/>
            </p:nvSpPr>
            <p:spPr>
              <a:xfrm>
                <a:off x="6920300" y="1279140"/>
                <a:ext cx="1764900" cy="5334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3&amp;4 Maths Methods</a:t>
                </a:r>
                <a:endParaRPr/>
              </a:p>
            </p:txBody>
          </p:sp>
          <p:sp>
            <p:nvSpPr>
              <p:cNvPr id="85" name="Google Shape;85;p14"/>
              <p:cNvSpPr txBox="1"/>
              <p:nvPr/>
            </p:nvSpPr>
            <p:spPr>
              <a:xfrm>
                <a:off x="512750" y="2126250"/>
                <a:ext cx="1764900" cy="4455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9 Maths</a:t>
                </a:r>
                <a:endParaRPr/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>
                <a:off x="2690625" y="2126250"/>
                <a:ext cx="1764900" cy="4455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10 Maths</a:t>
                </a:r>
                <a:endParaRPr/>
              </a:p>
            </p:txBody>
          </p:sp>
          <p:sp>
            <p:nvSpPr>
              <p:cNvPr id="87" name="Google Shape;87;p14"/>
              <p:cNvSpPr txBox="1"/>
              <p:nvPr/>
            </p:nvSpPr>
            <p:spPr>
              <a:xfrm>
                <a:off x="4834875" y="2126250"/>
                <a:ext cx="1764900" cy="5727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1&amp;2 General Maths</a:t>
                </a:r>
                <a:endParaRPr/>
              </a:p>
            </p:txBody>
          </p:sp>
          <p:sp>
            <p:nvSpPr>
              <p:cNvPr id="88" name="Google Shape;88;p14"/>
              <p:cNvSpPr txBox="1"/>
              <p:nvPr/>
            </p:nvSpPr>
            <p:spPr>
              <a:xfrm>
                <a:off x="6920300" y="2126250"/>
                <a:ext cx="1764900" cy="5727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3&amp;4 Further Maths</a:t>
                </a:r>
                <a:endParaRPr/>
              </a:p>
            </p:txBody>
          </p:sp>
        </p:grpSp>
        <p:sp>
          <p:nvSpPr>
            <p:cNvPr id="89" name="Google Shape;89;p14"/>
            <p:cNvSpPr txBox="1"/>
            <p:nvPr/>
          </p:nvSpPr>
          <p:spPr>
            <a:xfrm>
              <a:off x="4806750" y="1140203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VCE 1&amp;2 Specialist Maths</a:t>
              </a:r>
              <a:endParaRPr/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6859700" y="1140208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VCE 3&amp;4 Specialist Maths</a:t>
              </a:r>
              <a:endParaRPr/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2604850" y="1140204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Elective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Maths Investigation</a:t>
              </a:r>
              <a:endParaRPr/>
            </a:p>
          </p:txBody>
        </p:sp>
        <p:sp>
          <p:nvSpPr>
            <p:cNvPr id="92" name="Google Shape;92;p14"/>
            <p:cNvSpPr txBox="1"/>
            <p:nvPr/>
          </p:nvSpPr>
          <p:spPr>
            <a:xfrm>
              <a:off x="4806750" y="3701813"/>
              <a:ext cx="1764900" cy="5727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VCAL Numeracy</a:t>
              </a:r>
              <a:endParaRPr/>
            </a:p>
          </p:txBody>
        </p:sp>
        <p:sp>
          <p:nvSpPr>
            <p:cNvPr id="93" name="Google Shape;93;p14"/>
            <p:cNvSpPr txBox="1"/>
            <p:nvPr/>
          </p:nvSpPr>
          <p:spPr>
            <a:xfrm>
              <a:off x="6859700" y="3701813"/>
              <a:ext cx="1764900" cy="5727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VCAL Numeracy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45825" y="311500"/>
            <a:ext cx="8222100" cy="11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Maths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Decision: Ability / Learning at your pace</a:t>
            </a:r>
            <a:endParaRPr sz="2400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517100" y="1812300"/>
            <a:ext cx="3999900" cy="15189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General Maths</a:t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Standard Pathway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More Real-life accessible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517100" y="3431875"/>
            <a:ext cx="3999900" cy="15189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Maths Methods.</a:t>
            </a:r>
            <a:endParaRPr b="1" sz="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Extension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</a:rPr>
              <a:t>B average including Algebra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8750" y="2177588"/>
            <a:ext cx="2981325" cy="248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45825" y="784725"/>
            <a:ext cx="8222100" cy="72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Maths Elective</a:t>
            </a:r>
            <a:endParaRPr sz="2400"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517100" y="1812300"/>
            <a:ext cx="3999900" cy="29904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</a:rPr>
              <a:t> </a:t>
            </a:r>
            <a:r>
              <a:rPr b="1" lang="en" sz="1900">
                <a:solidFill>
                  <a:srgbClr val="000000"/>
                </a:solidFill>
              </a:rPr>
              <a:t>Maths Through Investigation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" sz="1900">
                <a:solidFill>
                  <a:srgbClr val="000000"/>
                </a:solidFill>
              </a:rPr>
              <a:t>Introduction into senior maths through using digital measuring devices and simulations.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-"/>
            </a:pPr>
            <a:r>
              <a:rPr lang="en" sz="1900">
                <a:solidFill>
                  <a:srgbClr val="000000"/>
                </a:solidFill>
              </a:rPr>
              <a:t>Looking at patterns and analysis that is basis for VCE Maths and Science</a:t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-3530" l="4320" r="-4320" t="3530"/>
          <a:stretch/>
        </p:blipFill>
        <p:spPr>
          <a:xfrm>
            <a:off x="4572000" y="1658925"/>
            <a:ext cx="4419600" cy="19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0745" y="3312570"/>
            <a:ext cx="3043975" cy="16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69400" y="3775503"/>
            <a:ext cx="1497450" cy="10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10 Maths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Assessments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Problem Solving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Tests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Assignments</a:t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94100" y="1919075"/>
            <a:ext cx="3999900" cy="27102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Any questions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Head of Maths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John Coghlan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coghlanj@mcararat.catholic.edu.au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