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Roboto"/>
      <p:regular r:id="rId13"/>
      <p:bold r:id="rId14"/>
      <p:italic r:id="rId15"/>
      <p:boldItalic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Roboto-regular.fntdata"/><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italic.fntdata"/><Relationship Id="rId14" Type="http://schemas.openxmlformats.org/officeDocument/2006/relationships/font" Target="fonts/Roboto-bold.fntdata"/><Relationship Id="rId16" Type="http://schemas.openxmlformats.org/officeDocument/2006/relationships/font" Target="fonts/Roboto-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8a261ae391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8a261ae391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8a261ae391_0_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8a261ae391_0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8c07592eb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8c07592eb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8a261ae391_0_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8a261ae391_0_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8a261ae391_0_1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8a261ae391_0_1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8d973ae46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8d973ae46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8246400" y="4245875"/>
            <a:ext cx="897600" cy="897600"/>
          </a:xfrm>
          <a:prstGeom prst="round1Rect">
            <a:avLst>
              <a:gd fmla="val 16667" name="adj"/>
            </a:avLst>
          </a:prstGeom>
          <a:solidFill>
            <a:schemeClr val="lt1">
              <a:alpha val="6808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390525" y="1819275"/>
            <a:ext cx="8222100" cy="933600"/>
          </a:xfrm>
          <a:prstGeom prst="rect">
            <a:avLst/>
          </a:prstGeom>
        </p:spPr>
        <p:txBody>
          <a:bodyPr anchorCtr="0" anchor="b"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13" name="Google Shape;13;p2"/>
          <p:cNvSpPr txBox="1"/>
          <p:nvPr>
            <p:ph idx="1" type="subTitle"/>
          </p:nvPr>
        </p:nvSpPr>
        <p:spPr>
          <a:xfrm>
            <a:off x="390525" y="2789130"/>
            <a:ext cx="8222100" cy="4329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p:txBody>
      </p:sp>
      <p:sp>
        <p:nvSpPr>
          <p:cNvPr id="14" name="Google Shape;14;p2"/>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4"/>
        </a:solidFill>
      </p:bgPr>
    </p:bg>
    <p:spTree>
      <p:nvGrpSpPr>
        <p:cNvPr id="57" name="Shape 57"/>
        <p:cNvGrpSpPr/>
        <p:nvPr/>
      </p:nvGrpSpPr>
      <p:grpSpPr>
        <a:xfrm>
          <a:off x="0" y="0"/>
          <a:ext cx="0" cy="0"/>
          <a:chOff x="0" y="0"/>
          <a:chExt cx="0" cy="0"/>
        </a:xfrm>
      </p:grpSpPr>
      <p:sp>
        <p:nvSpPr>
          <p:cNvPr id="58" name="Google Shape;58;p11"/>
          <p:cNvSpPr txBox="1"/>
          <p:nvPr>
            <p:ph hasCustomPrompt="1" type="title"/>
          </p:nvPr>
        </p:nvSpPr>
        <p:spPr>
          <a:xfrm>
            <a:off x="475500" y="1258525"/>
            <a:ext cx="8222100" cy="1963500"/>
          </a:xfrm>
          <a:prstGeom prst="rect">
            <a:avLst/>
          </a:prstGeom>
        </p:spPr>
        <p:txBody>
          <a:bodyPr anchorCtr="0" anchor="b" bIns="91425" lIns="91425" spcFirstLastPara="1" rIns="91425" wrap="square" tIns="91425">
            <a:noAutofit/>
          </a:bodyPr>
          <a:lstStyle>
            <a:lvl1pPr lvl="0" algn="ctr">
              <a:spcBef>
                <a:spcPts val="0"/>
              </a:spcBef>
              <a:spcAft>
                <a:spcPts val="0"/>
              </a:spcAft>
              <a:buClr>
                <a:schemeClr val="dk2"/>
              </a:buClr>
              <a:buSzPts val="12000"/>
              <a:buNone/>
              <a:defRPr sz="12000">
                <a:solidFill>
                  <a:schemeClr val="dk2"/>
                </a:solidFill>
              </a:defRPr>
            </a:lvl1pPr>
            <a:lvl2pPr lvl="1" algn="ctr">
              <a:spcBef>
                <a:spcPts val="0"/>
              </a:spcBef>
              <a:spcAft>
                <a:spcPts val="0"/>
              </a:spcAft>
              <a:buClr>
                <a:schemeClr val="dk2"/>
              </a:buClr>
              <a:buSzPts val="12000"/>
              <a:buNone/>
              <a:defRPr sz="12000">
                <a:solidFill>
                  <a:schemeClr val="dk2"/>
                </a:solidFill>
              </a:defRPr>
            </a:lvl2pPr>
            <a:lvl3pPr lvl="2" algn="ctr">
              <a:spcBef>
                <a:spcPts val="0"/>
              </a:spcBef>
              <a:spcAft>
                <a:spcPts val="0"/>
              </a:spcAft>
              <a:buClr>
                <a:schemeClr val="dk2"/>
              </a:buClr>
              <a:buSzPts val="12000"/>
              <a:buNone/>
              <a:defRPr sz="12000">
                <a:solidFill>
                  <a:schemeClr val="dk2"/>
                </a:solidFill>
              </a:defRPr>
            </a:lvl3pPr>
            <a:lvl4pPr lvl="3" algn="ctr">
              <a:spcBef>
                <a:spcPts val="0"/>
              </a:spcBef>
              <a:spcAft>
                <a:spcPts val="0"/>
              </a:spcAft>
              <a:buClr>
                <a:schemeClr val="dk2"/>
              </a:buClr>
              <a:buSzPts val="12000"/>
              <a:buNone/>
              <a:defRPr sz="12000">
                <a:solidFill>
                  <a:schemeClr val="dk2"/>
                </a:solidFill>
              </a:defRPr>
            </a:lvl4pPr>
            <a:lvl5pPr lvl="4" algn="ctr">
              <a:spcBef>
                <a:spcPts val="0"/>
              </a:spcBef>
              <a:spcAft>
                <a:spcPts val="0"/>
              </a:spcAft>
              <a:buClr>
                <a:schemeClr val="dk2"/>
              </a:buClr>
              <a:buSzPts val="12000"/>
              <a:buNone/>
              <a:defRPr sz="12000">
                <a:solidFill>
                  <a:schemeClr val="dk2"/>
                </a:solidFill>
              </a:defRPr>
            </a:lvl5pPr>
            <a:lvl6pPr lvl="5" algn="ctr">
              <a:spcBef>
                <a:spcPts val="0"/>
              </a:spcBef>
              <a:spcAft>
                <a:spcPts val="0"/>
              </a:spcAft>
              <a:buClr>
                <a:schemeClr val="dk2"/>
              </a:buClr>
              <a:buSzPts val="12000"/>
              <a:buNone/>
              <a:defRPr sz="12000">
                <a:solidFill>
                  <a:schemeClr val="dk2"/>
                </a:solidFill>
              </a:defRPr>
            </a:lvl6pPr>
            <a:lvl7pPr lvl="6" algn="ctr">
              <a:spcBef>
                <a:spcPts val="0"/>
              </a:spcBef>
              <a:spcAft>
                <a:spcPts val="0"/>
              </a:spcAft>
              <a:buClr>
                <a:schemeClr val="dk2"/>
              </a:buClr>
              <a:buSzPts val="12000"/>
              <a:buNone/>
              <a:defRPr sz="12000">
                <a:solidFill>
                  <a:schemeClr val="dk2"/>
                </a:solidFill>
              </a:defRPr>
            </a:lvl7pPr>
            <a:lvl8pPr lvl="7" algn="ctr">
              <a:spcBef>
                <a:spcPts val="0"/>
              </a:spcBef>
              <a:spcAft>
                <a:spcPts val="0"/>
              </a:spcAft>
              <a:buClr>
                <a:schemeClr val="dk2"/>
              </a:buClr>
              <a:buSzPts val="12000"/>
              <a:buNone/>
              <a:defRPr sz="12000">
                <a:solidFill>
                  <a:schemeClr val="dk2"/>
                </a:solidFill>
              </a:defRPr>
            </a:lvl8pPr>
            <a:lvl9pPr lvl="8" algn="ctr">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p:nvPr>
            <p:ph idx="1" type="body"/>
          </p:nvPr>
        </p:nvSpPr>
        <p:spPr>
          <a:xfrm>
            <a:off x="475500" y="3304625"/>
            <a:ext cx="82221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60" name="Google Shape;60;p11"/>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solidFill>
          <a:schemeClr val="accent4"/>
        </a:solidFill>
      </p:bgPr>
    </p:bg>
    <p:spTree>
      <p:nvGrpSpPr>
        <p:cNvPr id="61" name="Shape 61"/>
        <p:cNvGrpSpPr/>
        <p:nvPr/>
      </p:nvGrpSpPr>
      <p:grpSpPr>
        <a:xfrm>
          <a:off x="0" y="0"/>
          <a:ext cx="0" cy="0"/>
          <a:chOff x="0" y="0"/>
          <a:chExt cx="0" cy="0"/>
        </a:xfrm>
      </p:grpSpPr>
      <p:sp>
        <p:nvSpPr>
          <p:cNvPr id="62" name="Google Shape;62;p12"/>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txBox="1"/>
          <p:nvPr>
            <p:ph type="title"/>
          </p:nvPr>
        </p:nvSpPr>
        <p:spPr>
          <a:xfrm>
            <a:off x="460950" y="2065350"/>
            <a:ext cx="8222100" cy="1012800"/>
          </a:xfrm>
          <a:prstGeom prst="rect">
            <a:avLst/>
          </a:prstGeom>
        </p:spPr>
        <p:txBody>
          <a:bodyPr anchorCtr="0" anchor="ctr" bIns="91425" lIns="91425" spcFirstLastPara="1" rIns="91425" wrap="square" tIns="91425">
            <a:no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7" name="Google Shape;17;p3"/>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2" name="Google Shape;22;p4"/>
          <p:cNvSpPr txBox="1"/>
          <p:nvPr>
            <p:ph idx="1" type="body"/>
          </p:nvPr>
        </p:nvSpPr>
        <p:spPr>
          <a:xfrm>
            <a:off x="471900" y="1919075"/>
            <a:ext cx="8222100" cy="27102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3" name="Google Shape;23;p4"/>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5"/>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8" name="Google Shape;28;p5"/>
          <p:cNvSpPr txBox="1"/>
          <p:nvPr>
            <p:ph idx="1" type="body"/>
          </p:nvPr>
        </p:nvSpPr>
        <p:spPr>
          <a:xfrm>
            <a:off x="471900" y="1919075"/>
            <a:ext cx="3999900" cy="27102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Google Shape;29;p5"/>
          <p:cNvSpPr txBox="1"/>
          <p:nvPr>
            <p:ph idx="2" type="body"/>
          </p:nvPr>
        </p:nvSpPr>
        <p:spPr>
          <a:xfrm>
            <a:off x="4694250" y="1919075"/>
            <a:ext cx="3999900" cy="27102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0" name="Google Shape;30;p5"/>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6"/>
          <p:cNvSpPr/>
          <p:nvPr/>
        </p:nvSpPr>
        <p:spPr>
          <a:xfrm flipH="1" rot="10800000">
            <a:off x="0" y="656400"/>
            <a:ext cx="9144000" cy="44871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6"/>
          <p:cNvSpPr txBox="1"/>
          <p:nvPr>
            <p:ph type="title"/>
          </p:nvPr>
        </p:nvSpPr>
        <p:spPr>
          <a:xfrm>
            <a:off x="98250" y="16350"/>
            <a:ext cx="8826600" cy="602700"/>
          </a:xfrm>
          <a:prstGeom prst="rect">
            <a:avLst/>
          </a:prstGeom>
        </p:spPr>
        <p:txBody>
          <a:bodyPr anchorCtr="0" anchor="ctr" bIns="91425" lIns="91425" spcFirstLastPara="1" rIns="91425" wrap="square" tIns="91425">
            <a:no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p:txBody>
      </p:sp>
      <p:sp>
        <p:nvSpPr>
          <p:cNvPr id="35" name="Google Shape;35;p6"/>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6" name="Shape 36"/>
        <p:cNvGrpSpPr/>
        <p:nvPr/>
      </p:nvGrpSpPr>
      <p:grpSpPr>
        <a:xfrm>
          <a:off x="0" y="0"/>
          <a:ext cx="0" cy="0"/>
          <a:chOff x="0" y="0"/>
          <a:chExt cx="0" cy="0"/>
        </a:xfrm>
      </p:grpSpPr>
      <p:sp>
        <p:nvSpPr>
          <p:cNvPr id="37" name="Google Shape;37;p7"/>
          <p:cNvSpPr txBox="1"/>
          <p:nvPr/>
        </p:nvSpPr>
        <p:spPr>
          <a:xfrm flipH="1" rot="10800000">
            <a:off x="3276600" y="25"/>
            <a:ext cx="58674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7"/>
          <p:cNvSpPr txBox="1"/>
          <p:nvPr>
            <p:ph type="title"/>
          </p:nvPr>
        </p:nvSpPr>
        <p:spPr>
          <a:xfrm>
            <a:off x="226078" y="357800"/>
            <a:ext cx="2808000" cy="9534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0" name="Google Shape;40;p7"/>
          <p:cNvSpPr txBox="1"/>
          <p:nvPr>
            <p:ph idx="1" type="body"/>
          </p:nvPr>
        </p:nvSpPr>
        <p:spPr>
          <a:xfrm>
            <a:off x="226075" y="1465800"/>
            <a:ext cx="2808000" cy="3163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Clr>
                <a:schemeClr val="lt1"/>
              </a:buClr>
              <a:buSzPts val="1200"/>
              <a:buChar char="●"/>
              <a:defRPr sz="1200">
                <a:solidFill>
                  <a:schemeClr val="lt1"/>
                </a:solidFill>
              </a:defRPr>
            </a:lvl1pPr>
            <a:lvl2pPr indent="-304800" lvl="1" marL="914400">
              <a:spcBef>
                <a:spcPts val="1600"/>
              </a:spcBef>
              <a:spcAft>
                <a:spcPts val="0"/>
              </a:spcAft>
              <a:buClr>
                <a:schemeClr val="lt1"/>
              </a:buClr>
              <a:buSzPts val="1200"/>
              <a:buChar char="○"/>
              <a:defRPr sz="1200">
                <a:solidFill>
                  <a:schemeClr val="lt1"/>
                </a:solidFill>
              </a:defRPr>
            </a:lvl2pPr>
            <a:lvl3pPr indent="-304800" lvl="2" marL="1371600">
              <a:spcBef>
                <a:spcPts val="1600"/>
              </a:spcBef>
              <a:spcAft>
                <a:spcPts val="0"/>
              </a:spcAft>
              <a:buClr>
                <a:schemeClr val="lt1"/>
              </a:buClr>
              <a:buSzPts val="1200"/>
              <a:buChar char="■"/>
              <a:defRPr sz="1200">
                <a:solidFill>
                  <a:schemeClr val="lt1"/>
                </a:solidFill>
              </a:defRPr>
            </a:lvl3pPr>
            <a:lvl4pPr indent="-304800" lvl="3" marL="1828800">
              <a:spcBef>
                <a:spcPts val="1600"/>
              </a:spcBef>
              <a:spcAft>
                <a:spcPts val="0"/>
              </a:spcAft>
              <a:buClr>
                <a:schemeClr val="lt1"/>
              </a:buClr>
              <a:buSzPts val="1200"/>
              <a:buChar char="●"/>
              <a:defRPr sz="1200">
                <a:solidFill>
                  <a:schemeClr val="lt1"/>
                </a:solidFill>
              </a:defRPr>
            </a:lvl4pPr>
            <a:lvl5pPr indent="-304800" lvl="4" marL="2286000">
              <a:spcBef>
                <a:spcPts val="1600"/>
              </a:spcBef>
              <a:spcAft>
                <a:spcPts val="0"/>
              </a:spcAft>
              <a:buClr>
                <a:schemeClr val="lt1"/>
              </a:buClr>
              <a:buSzPts val="1200"/>
              <a:buChar char="○"/>
              <a:defRPr sz="1200">
                <a:solidFill>
                  <a:schemeClr val="lt1"/>
                </a:solidFill>
              </a:defRPr>
            </a:lvl5pPr>
            <a:lvl6pPr indent="-304800" lvl="5" marL="2743200">
              <a:spcBef>
                <a:spcPts val="1600"/>
              </a:spcBef>
              <a:spcAft>
                <a:spcPts val="0"/>
              </a:spcAft>
              <a:buClr>
                <a:schemeClr val="lt1"/>
              </a:buClr>
              <a:buSzPts val="1200"/>
              <a:buChar char="■"/>
              <a:defRPr sz="1200">
                <a:solidFill>
                  <a:schemeClr val="lt1"/>
                </a:solidFill>
              </a:defRPr>
            </a:lvl6pPr>
            <a:lvl7pPr indent="-304800" lvl="6" marL="3200400">
              <a:spcBef>
                <a:spcPts val="1600"/>
              </a:spcBef>
              <a:spcAft>
                <a:spcPts val="0"/>
              </a:spcAft>
              <a:buClr>
                <a:schemeClr val="lt1"/>
              </a:buClr>
              <a:buSzPts val="1200"/>
              <a:buChar char="●"/>
              <a:defRPr sz="1200">
                <a:solidFill>
                  <a:schemeClr val="lt1"/>
                </a:solidFill>
              </a:defRPr>
            </a:lvl7pPr>
            <a:lvl8pPr indent="-304800" lvl="7" marL="3657600">
              <a:spcBef>
                <a:spcPts val="1600"/>
              </a:spcBef>
              <a:spcAft>
                <a:spcPts val="0"/>
              </a:spcAft>
              <a:buClr>
                <a:schemeClr val="lt1"/>
              </a:buClr>
              <a:buSzPts val="1200"/>
              <a:buChar char="○"/>
              <a:defRPr sz="1200">
                <a:solidFill>
                  <a:schemeClr val="lt1"/>
                </a:solidFill>
              </a:defRPr>
            </a:lvl8pPr>
            <a:lvl9pPr indent="-304800" lvl="8" marL="4114800">
              <a:spcBef>
                <a:spcPts val="1600"/>
              </a:spcBef>
              <a:spcAft>
                <a:spcPts val="1600"/>
              </a:spcAft>
              <a:buClr>
                <a:schemeClr val="lt1"/>
              </a:buClr>
              <a:buSzPts val="1200"/>
              <a:buChar char="■"/>
              <a:defRPr sz="1200">
                <a:solidFill>
                  <a:schemeClr val="lt1"/>
                </a:solidFill>
              </a:defRPr>
            </a:lvl9pPr>
          </a:lstStyle>
          <a:p/>
        </p:txBody>
      </p:sp>
      <p:sp>
        <p:nvSpPr>
          <p:cNvPr id="41" name="Google Shape;41;p7"/>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2" name="Shape 42"/>
        <p:cNvGrpSpPr/>
        <p:nvPr/>
      </p:nvGrpSpPr>
      <p:grpSpPr>
        <a:xfrm>
          <a:off x="0" y="0"/>
          <a:ext cx="0" cy="0"/>
          <a:chOff x="0" y="0"/>
          <a:chExt cx="0" cy="0"/>
        </a:xfrm>
      </p:grpSpPr>
      <p:sp>
        <p:nvSpPr>
          <p:cNvPr id="43" name="Google Shape;43;p8"/>
          <p:cNvSpPr txBox="1"/>
          <p:nvPr>
            <p:ph type="title"/>
          </p:nvPr>
        </p:nvSpPr>
        <p:spPr>
          <a:xfrm>
            <a:off x="490250" y="488250"/>
            <a:ext cx="62271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6000"/>
              <a:buNone/>
              <a:defRPr sz="6000"/>
            </a:lvl1pPr>
            <a:lvl2pPr lvl="1">
              <a:spcBef>
                <a:spcPts val="0"/>
              </a:spcBef>
              <a:spcAft>
                <a:spcPts val="0"/>
              </a:spcAft>
              <a:buSzPts val="6000"/>
              <a:buNone/>
              <a:defRPr sz="6000"/>
            </a:lvl2pPr>
            <a:lvl3pPr lvl="2">
              <a:spcBef>
                <a:spcPts val="0"/>
              </a:spcBef>
              <a:spcAft>
                <a:spcPts val="0"/>
              </a:spcAft>
              <a:buSzPts val="6000"/>
              <a:buNone/>
              <a:defRPr sz="6000"/>
            </a:lvl3pPr>
            <a:lvl4pPr lvl="3">
              <a:spcBef>
                <a:spcPts val="0"/>
              </a:spcBef>
              <a:spcAft>
                <a:spcPts val="0"/>
              </a:spcAft>
              <a:buSzPts val="6000"/>
              <a:buNone/>
              <a:defRPr sz="6000"/>
            </a:lvl4pPr>
            <a:lvl5pPr lvl="4">
              <a:spcBef>
                <a:spcPts val="0"/>
              </a:spcBef>
              <a:spcAft>
                <a:spcPts val="0"/>
              </a:spcAft>
              <a:buSzPts val="6000"/>
              <a:buNone/>
              <a:defRPr sz="6000"/>
            </a:lvl5pPr>
            <a:lvl6pPr lvl="5">
              <a:spcBef>
                <a:spcPts val="0"/>
              </a:spcBef>
              <a:spcAft>
                <a:spcPts val="0"/>
              </a:spcAft>
              <a:buSzPts val="6000"/>
              <a:buNone/>
              <a:defRPr sz="6000"/>
            </a:lvl6pPr>
            <a:lvl7pPr lvl="6">
              <a:spcBef>
                <a:spcPts val="0"/>
              </a:spcBef>
              <a:spcAft>
                <a:spcPts val="0"/>
              </a:spcAft>
              <a:buSzPts val="6000"/>
              <a:buNone/>
              <a:defRPr sz="6000"/>
            </a:lvl7pPr>
            <a:lvl8pPr lvl="7">
              <a:spcBef>
                <a:spcPts val="0"/>
              </a:spcBef>
              <a:spcAft>
                <a:spcPts val="0"/>
              </a:spcAft>
              <a:buSzPts val="6000"/>
              <a:buNone/>
              <a:defRPr sz="6000"/>
            </a:lvl8pPr>
            <a:lvl9pPr lvl="8">
              <a:spcBef>
                <a:spcPts val="0"/>
              </a:spcBef>
              <a:spcAft>
                <a:spcPts val="0"/>
              </a:spcAft>
              <a:buSzPts val="6000"/>
              <a:buNone/>
              <a:defRPr sz="6000"/>
            </a:lvl9pPr>
          </a:lstStyle>
          <a:p/>
        </p:txBody>
      </p:sp>
      <p:sp>
        <p:nvSpPr>
          <p:cNvPr id="44" name="Google Shape;44;p8"/>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Clr>
                <a:schemeClr val="dk2"/>
              </a:buClr>
              <a:buSzPts val="4200"/>
              <a:buNone/>
              <a:defRPr sz="4200">
                <a:solidFill>
                  <a:schemeClr val="dk2"/>
                </a:solidFill>
              </a:defRPr>
            </a:lvl1pPr>
            <a:lvl2pPr lvl="1" algn="ctr">
              <a:spcBef>
                <a:spcPts val="0"/>
              </a:spcBef>
              <a:spcAft>
                <a:spcPts val="0"/>
              </a:spcAft>
              <a:buClr>
                <a:schemeClr val="dk2"/>
              </a:buClr>
              <a:buSzPts val="4200"/>
              <a:buNone/>
              <a:defRPr sz="4200">
                <a:solidFill>
                  <a:schemeClr val="dk2"/>
                </a:solidFill>
              </a:defRPr>
            </a:lvl2pPr>
            <a:lvl3pPr lvl="2" algn="ctr">
              <a:spcBef>
                <a:spcPts val="0"/>
              </a:spcBef>
              <a:spcAft>
                <a:spcPts val="0"/>
              </a:spcAft>
              <a:buClr>
                <a:schemeClr val="dk2"/>
              </a:buClr>
              <a:buSzPts val="4200"/>
              <a:buNone/>
              <a:defRPr sz="4200">
                <a:solidFill>
                  <a:schemeClr val="dk2"/>
                </a:solidFill>
              </a:defRPr>
            </a:lvl3pPr>
            <a:lvl4pPr lvl="3" algn="ctr">
              <a:spcBef>
                <a:spcPts val="0"/>
              </a:spcBef>
              <a:spcAft>
                <a:spcPts val="0"/>
              </a:spcAft>
              <a:buClr>
                <a:schemeClr val="dk2"/>
              </a:buClr>
              <a:buSzPts val="4200"/>
              <a:buNone/>
              <a:defRPr sz="4200">
                <a:solidFill>
                  <a:schemeClr val="dk2"/>
                </a:solidFill>
              </a:defRPr>
            </a:lvl4pPr>
            <a:lvl5pPr lvl="4" algn="ctr">
              <a:spcBef>
                <a:spcPts val="0"/>
              </a:spcBef>
              <a:spcAft>
                <a:spcPts val="0"/>
              </a:spcAft>
              <a:buClr>
                <a:schemeClr val="dk2"/>
              </a:buClr>
              <a:buSzPts val="4200"/>
              <a:buNone/>
              <a:defRPr sz="4200">
                <a:solidFill>
                  <a:schemeClr val="dk2"/>
                </a:solidFill>
              </a:defRPr>
            </a:lvl5pPr>
            <a:lvl6pPr lvl="5" algn="ctr">
              <a:spcBef>
                <a:spcPts val="0"/>
              </a:spcBef>
              <a:spcAft>
                <a:spcPts val="0"/>
              </a:spcAft>
              <a:buClr>
                <a:schemeClr val="dk2"/>
              </a:buClr>
              <a:buSzPts val="4200"/>
              <a:buNone/>
              <a:defRPr sz="4200">
                <a:solidFill>
                  <a:schemeClr val="dk2"/>
                </a:solidFill>
              </a:defRPr>
            </a:lvl6pPr>
            <a:lvl7pPr lvl="6" algn="ctr">
              <a:spcBef>
                <a:spcPts val="0"/>
              </a:spcBef>
              <a:spcAft>
                <a:spcPts val="0"/>
              </a:spcAft>
              <a:buClr>
                <a:schemeClr val="dk2"/>
              </a:buClr>
              <a:buSzPts val="4200"/>
              <a:buNone/>
              <a:defRPr sz="4200">
                <a:solidFill>
                  <a:schemeClr val="dk2"/>
                </a:solidFill>
              </a:defRPr>
            </a:lvl7pPr>
            <a:lvl8pPr lvl="7" algn="ctr">
              <a:spcBef>
                <a:spcPts val="0"/>
              </a:spcBef>
              <a:spcAft>
                <a:spcPts val="0"/>
              </a:spcAft>
              <a:buClr>
                <a:schemeClr val="dk2"/>
              </a:buClr>
              <a:buSzPts val="4200"/>
              <a:buNone/>
              <a:defRPr sz="4200">
                <a:solidFill>
                  <a:schemeClr val="dk2"/>
                </a:solidFill>
              </a:defRPr>
            </a:lvl8pPr>
            <a:lvl9pPr lvl="8" algn="ctr">
              <a:spcBef>
                <a:spcPts val="0"/>
              </a:spcBef>
              <a:spcAft>
                <a:spcPts val="0"/>
              </a:spcAft>
              <a:buClr>
                <a:schemeClr val="dk2"/>
              </a:buClr>
              <a:buSzPts val="4200"/>
              <a:buNone/>
              <a:defRPr sz="4200">
                <a:solidFill>
                  <a:schemeClr val="dk2"/>
                </a:solidFill>
              </a:defRPr>
            </a:lvl9pPr>
          </a:lstStyle>
          <a:p/>
        </p:txBody>
      </p:sp>
      <p:sp>
        <p:nvSpPr>
          <p:cNvPr id="49" name="Google Shape;49;p9"/>
          <p:cNvSpPr txBox="1"/>
          <p:nvPr>
            <p:ph idx="1" type="subTitle"/>
          </p:nvPr>
        </p:nvSpPr>
        <p:spPr>
          <a:xfrm>
            <a:off x="265500" y="2779467"/>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Google Shape;50;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51" name="Google Shape;51;p9"/>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2" name="Shape 52"/>
        <p:cNvGrpSpPr/>
        <p:nvPr/>
      </p:nvGrpSpPr>
      <p:grpSpPr>
        <a:xfrm>
          <a:off x="0" y="0"/>
          <a:ext cx="0" cy="0"/>
          <a:chOff x="0" y="0"/>
          <a:chExt cx="0" cy="0"/>
        </a:xfrm>
      </p:grpSpPr>
      <p:sp>
        <p:nvSpPr>
          <p:cNvPr id="53" name="Google Shape;53;p10"/>
          <p:cNvSpPr txBox="1"/>
          <p:nvPr/>
        </p:nvSpPr>
        <p:spPr>
          <a:xfrm flipH="1" rot="10800000">
            <a:off x="0" y="0"/>
            <a:ext cx="9144000" cy="4695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0"/>
          <p:cNvSpPr/>
          <p:nvPr/>
        </p:nvSpPr>
        <p:spPr>
          <a:xfrm flipH="1" rot="10800000">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10"/>
          <p:cNvSpPr txBox="1"/>
          <p:nvPr>
            <p:ph idx="1" type="body"/>
          </p:nvPr>
        </p:nvSpPr>
        <p:spPr>
          <a:xfrm>
            <a:off x="57150" y="4696825"/>
            <a:ext cx="8382000" cy="4467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Clr>
                <a:schemeClr val="lt1"/>
              </a:buClr>
              <a:buSzPts val="1200"/>
              <a:buNone/>
              <a:defRPr sz="1200">
                <a:solidFill>
                  <a:schemeClr val="lt1"/>
                </a:solidFill>
              </a:defRPr>
            </a:lvl1pPr>
          </a:lstStyle>
          <a:p/>
        </p:txBody>
      </p:sp>
      <p:sp>
        <p:nvSpPr>
          <p:cNvPr id="56" name="Google Shape;56;p10"/>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terial">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lvl1pPr lv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p:txBody>
      </p:sp>
      <p:sp>
        <p:nvSpPr>
          <p:cNvPr id="7" name="Google Shape;7;p1"/>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indent="-317500" lvl="1" marL="9144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2pPr>
            <a:lvl3pPr indent="-317500" lvl="2" marL="13716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3pPr>
            <a:lvl4pPr indent="-317500" lvl="3" marL="18288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4pPr>
            <a:lvl5pPr indent="-317500" lvl="4" marL="22860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5pPr>
            <a:lvl6pPr indent="-317500" lvl="5" marL="27432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6pPr>
            <a:lvl7pPr indent="-317500" lvl="6" marL="32004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7pPr>
            <a:lvl8pPr indent="-317500" lvl="7" marL="36576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8pPr>
            <a:lvl9pPr indent="-317500" lvl="8" marL="4114800">
              <a:lnSpc>
                <a:spcPct val="115000"/>
              </a:lnSpc>
              <a:spcBef>
                <a:spcPts val="1600"/>
              </a:spcBef>
              <a:spcAft>
                <a:spcPts val="1600"/>
              </a:spcAft>
              <a:buClr>
                <a:schemeClr val="lt2"/>
              </a:buClr>
              <a:buSzPts val="1400"/>
              <a:buFont typeface="Roboto"/>
              <a:buChar char="■"/>
              <a:defRPr>
                <a:solidFill>
                  <a:schemeClr val="lt2"/>
                </a:solidFill>
                <a:latin typeface="Roboto"/>
                <a:ea typeface="Roboto"/>
                <a:cs typeface="Roboto"/>
                <a:sym typeface="Roboto"/>
              </a:defRPr>
            </a:lvl9pPr>
          </a:lstStyle>
          <a:p/>
        </p:txBody>
      </p:sp>
      <p:sp>
        <p:nvSpPr>
          <p:cNvPr id="8" name="Google Shape;8;p1"/>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2"/>
                </a:solidFill>
                <a:latin typeface="Roboto"/>
                <a:ea typeface="Roboto"/>
                <a:cs typeface="Roboto"/>
                <a:sym typeface="Roboto"/>
              </a:defRPr>
            </a:lvl1pPr>
            <a:lvl2pPr lvl="1" algn="r">
              <a:buNone/>
              <a:defRPr sz="1000">
                <a:solidFill>
                  <a:schemeClr val="lt2"/>
                </a:solidFill>
                <a:latin typeface="Roboto"/>
                <a:ea typeface="Roboto"/>
                <a:cs typeface="Roboto"/>
                <a:sym typeface="Roboto"/>
              </a:defRPr>
            </a:lvl2pPr>
            <a:lvl3pPr lvl="2" algn="r">
              <a:buNone/>
              <a:defRPr sz="1000">
                <a:solidFill>
                  <a:schemeClr val="lt2"/>
                </a:solidFill>
                <a:latin typeface="Roboto"/>
                <a:ea typeface="Roboto"/>
                <a:cs typeface="Roboto"/>
                <a:sym typeface="Roboto"/>
              </a:defRPr>
            </a:lvl3pPr>
            <a:lvl4pPr lvl="3" algn="r">
              <a:buNone/>
              <a:defRPr sz="1000">
                <a:solidFill>
                  <a:schemeClr val="lt2"/>
                </a:solidFill>
                <a:latin typeface="Roboto"/>
                <a:ea typeface="Roboto"/>
                <a:cs typeface="Roboto"/>
                <a:sym typeface="Roboto"/>
              </a:defRPr>
            </a:lvl4pPr>
            <a:lvl5pPr lvl="4" algn="r">
              <a:buNone/>
              <a:defRPr sz="1000">
                <a:solidFill>
                  <a:schemeClr val="lt2"/>
                </a:solidFill>
                <a:latin typeface="Roboto"/>
                <a:ea typeface="Roboto"/>
                <a:cs typeface="Roboto"/>
                <a:sym typeface="Roboto"/>
              </a:defRPr>
            </a:lvl5pPr>
            <a:lvl6pPr lvl="5" algn="r">
              <a:buNone/>
              <a:defRPr sz="1000">
                <a:solidFill>
                  <a:schemeClr val="lt2"/>
                </a:solidFill>
                <a:latin typeface="Roboto"/>
                <a:ea typeface="Roboto"/>
                <a:cs typeface="Roboto"/>
                <a:sym typeface="Roboto"/>
              </a:defRPr>
            </a:lvl6pPr>
            <a:lvl7pPr lvl="6" algn="r">
              <a:buNone/>
              <a:defRPr sz="1000">
                <a:solidFill>
                  <a:schemeClr val="lt2"/>
                </a:solidFill>
                <a:latin typeface="Roboto"/>
                <a:ea typeface="Roboto"/>
                <a:cs typeface="Roboto"/>
                <a:sym typeface="Roboto"/>
              </a:defRPr>
            </a:lvl7pPr>
            <a:lvl8pPr lvl="7" algn="r">
              <a:buNone/>
              <a:defRPr sz="1000">
                <a:solidFill>
                  <a:schemeClr val="lt2"/>
                </a:solidFill>
                <a:latin typeface="Roboto"/>
                <a:ea typeface="Roboto"/>
                <a:cs typeface="Roboto"/>
                <a:sym typeface="Roboto"/>
              </a:defRPr>
            </a:lvl8pPr>
            <a:lvl9pPr lvl="8" algn="r">
              <a:buNone/>
              <a:defRPr sz="1000">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2.pn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2.pn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D9EEB"/>
        </a:solidFill>
      </p:bgPr>
    </p:bg>
    <p:spTree>
      <p:nvGrpSpPr>
        <p:cNvPr id="66" name="Shape 66"/>
        <p:cNvGrpSpPr/>
        <p:nvPr/>
      </p:nvGrpSpPr>
      <p:grpSpPr>
        <a:xfrm>
          <a:off x="0" y="0"/>
          <a:ext cx="0" cy="0"/>
          <a:chOff x="0" y="0"/>
          <a:chExt cx="0" cy="0"/>
        </a:xfrm>
      </p:grpSpPr>
      <p:sp>
        <p:nvSpPr>
          <p:cNvPr id="67" name="Google Shape;67;p13"/>
          <p:cNvSpPr txBox="1"/>
          <p:nvPr>
            <p:ph type="ctrTitle"/>
          </p:nvPr>
        </p:nvSpPr>
        <p:spPr>
          <a:xfrm>
            <a:off x="390525" y="1819275"/>
            <a:ext cx="8222100" cy="933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Year 10 Humanities</a:t>
            </a:r>
            <a:endParaRPr/>
          </a:p>
        </p:txBody>
      </p:sp>
      <p:sp>
        <p:nvSpPr>
          <p:cNvPr id="68" name="Google Shape;68;p13"/>
          <p:cNvSpPr txBox="1"/>
          <p:nvPr>
            <p:ph idx="1" type="subTitle"/>
          </p:nvPr>
        </p:nvSpPr>
        <p:spPr>
          <a:xfrm>
            <a:off x="390525" y="2789130"/>
            <a:ext cx="8222100" cy="432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Subject Information</a:t>
            </a:r>
            <a:endParaRPr/>
          </a:p>
          <a:p>
            <a:pPr indent="0" lvl="0" marL="0" rtl="0" algn="l">
              <a:spcBef>
                <a:spcPts val="0"/>
              </a:spcBef>
              <a:spcAft>
                <a:spcPts val="0"/>
              </a:spcAft>
              <a:buNone/>
            </a:pPr>
            <a:r>
              <a:t/>
            </a:r>
            <a:endParaRPr i="1"/>
          </a:p>
        </p:txBody>
      </p:sp>
      <p:pic>
        <p:nvPicPr>
          <p:cNvPr id="69" name="Google Shape;69;p13"/>
          <p:cNvPicPr preferRelativeResize="0"/>
          <p:nvPr/>
        </p:nvPicPr>
        <p:blipFill>
          <a:blip r:embed="rId3">
            <a:alphaModFix/>
          </a:blip>
          <a:stretch>
            <a:fillRect/>
          </a:stretch>
        </p:blipFill>
        <p:spPr>
          <a:xfrm>
            <a:off x="136850" y="134505"/>
            <a:ext cx="1571625" cy="1009650"/>
          </a:xfrm>
          <a:prstGeom prst="rect">
            <a:avLst/>
          </a:prstGeom>
          <a:noFill/>
          <a:ln>
            <a:noFill/>
          </a:ln>
        </p:spPr>
      </p:pic>
      <p:pic>
        <p:nvPicPr>
          <p:cNvPr id="70" name="Google Shape;70;p13"/>
          <p:cNvPicPr preferRelativeResize="0"/>
          <p:nvPr/>
        </p:nvPicPr>
        <p:blipFill>
          <a:blip r:embed="rId4">
            <a:alphaModFix/>
          </a:blip>
          <a:stretch>
            <a:fillRect/>
          </a:stretch>
        </p:blipFill>
        <p:spPr>
          <a:xfrm>
            <a:off x="7556875" y="134505"/>
            <a:ext cx="1400175" cy="10763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D9EEB"/>
        </a:solidFill>
      </p:bgPr>
    </p:bg>
    <p:spTree>
      <p:nvGrpSpPr>
        <p:cNvPr id="74" name="Shape 74"/>
        <p:cNvGrpSpPr/>
        <p:nvPr/>
      </p:nvGrpSpPr>
      <p:grpSpPr>
        <a:xfrm>
          <a:off x="0" y="0"/>
          <a:ext cx="0" cy="0"/>
          <a:chOff x="0" y="0"/>
          <a:chExt cx="0" cy="0"/>
        </a:xfrm>
      </p:grpSpPr>
      <p:sp>
        <p:nvSpPr>
          <p:cNvPr id="75" name="Google Shape;75;p14"/>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Civics &amp; Citizenship</a:t>
            </a:r>
            <a:endParaRPr/>
          </a:p>
        </p:txBody>
      </p:sp>
      <p:sp>
        <p:nvSpPr>
          <p:cNvPr id="76" name="Google Shape;76;p14"/>
          <p:cNvSpPr txBox="1"/>
          <p:nvPr>
            <p:ph idx="1" type="body"/>
          </p:nvPr>
        </p:nvSpPr>
        <p:spPr>
          <a:xfrm>
            <a:off x="471900" y="1919075"/>
            <a:ext cx="8222100" cy="3126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t>The study of Civics and Citizenship promotes an understanding of political and legal institutions as well as explore the nature of citizenship in a democracy. Students gain an appreciation of diverse perspectives, empathy, collaboration, negotiation, self-awareness and intercultural understanding.</a:t>
            </a:r>
            <a:endParaRPr sz="1400"/>
          </a:p>
          <a:p>
            <a:pPr indent="0" lvl="0" marL="0" rtl="0" algn="l">
              <a:spcBef>
                <a:spcPts val="1600"/>
              </a:spcBef>
              <a:spcAft>
                <a:spcPts val="0"/>
              </a:spcAft>
              <a:buNone/>
            </a:pPr>
            <a:r>
              <a:rPr lang="en" sz="1400"/>
              <a:t>Topic 1: Comparing government systems - Compare Australia’s government system with another government system in the Asia/Pacific region.</a:t>
            </a:r>
            <a:endParaRPr sz="1400"/>
          </a:p>
          <a:p>
            <a:pPr indent="0" lvl="0" marL="0" rtl="0" algn="l">
              <a:spcBef>
                <a:spcPts val="1600"/>
              </a:spcBef>
              <a:spcAft>
                <a:spcPts val="0"/>
              </a:spcAft>
              <a:buNone/>
            </a:pPr>
            <a:r>
              <a:rPr lang="en" sz="1400"/>
              <a:t>Topic 2: United Nations Universal Declaration of Human Rights - Explore the declaration and how international treaties and declarations are incorporated into Australian law.</a:t>
            </a:r>
            <a:endParaRPr sz="1400"/>
          </a:p>
          <a:p>
            <a:pPr indent="0" lvl="0" marL="0" rtl="0" algn="l">
              <a:spcBef>
                <a:spcPts val="1600"/>
              </a:spcBef>
              <a:spcAft>
                <a:spcPts val="0"/>
              </a:spcAft>
              <a:buNone/>
            </a:pPr>
            <a:r>
              <a:rPr lang="en" sz="1400"/>
              <a:t>Topic 3: Reflection on building a cohesive society</a:t>
            </a:r>
            <a:endParaRPr sz="1400"/>
          </a:p>
          <a:p>
            <a:pPr indent="0" lvl="0" marL="0" rtl="0" algn="l">
              <a:spcBef>
                <a:spcPts val="1600"/>
              </a:spcBef>
              <a:spcAft>
                <a:spcPts val="1600"/>
              </a:spcAft>
              <a:buNone/>
            </a:pPr>
            <a:r>
              <a:rPr lang="en" sz="1600">
                <a:solidFill>
                  <a:srgbClr val="38761D"/>
                </a:solidFill>
              </a:rPr>
              <a:t>This course provides a basic foundation for Unit 1 &amp; 2 Legal Studies.</a:t>
            </a:r>
            <a:endParaRPr sz="1600">
              <a:solidFill>
                <a:srgbClr val="38761D"/>
              </a:solidFill>
            </a:endParaRPr>
          </a:p>
        </p:txBody>
      </p:sp>
      <p:pic>
        <p:nvPicPr>
          <p:cNvPr id="77" name="Google Shape;77;p14"/>
          <p:cNvPicPr preferRelativeResize="0"/>
          <p:nvPr/>
        </p:nvPicPr>
        <p:blipFill>
          <a:blip r:embed="rId3">
            <a:alphaModFix/>
          </a:blip>
          <a:stretch>
            <a:fillRect/>
          </a:stretch>
        </p:blipFill>
        <p:spPr>
          <a:xfrm>
            <a:off x="136850" y="134502"/>
            <a:ext cx="1012125" cy="650225"/>
          </a:xfrm>
          <a:prstGeom prst="rect">
            <a:avLst/>
          </a:prstGeom>
          <a:noFill/>
          <a:ln>
            <a:noFill/>
          </a:ln>
        </p:spPr>
      </p:pic>
      <p:pic>
        <p:nvPicPr>
          <p:cNvPr id="78" name="Google Shape;78;p14"/>
          <p:cNvPicPr preferRelativeResize="0"/>
          <p:nvPr/>
        </p:nvPicPr>
        <p:blipFill>
          <a:blip r:embed="rId4">
            <a:alphaModFix/>
          </a:blip>
          <a:stretch>
            <a:fillRect/>
          </a:stretch>
        </p:blipFill>
        <p:spPr>
          <a:xfrm>
            <a:off x="8171023" y="134502"/>
            <a:ext cx="786027" cy="6042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D9EEB"/>
        </a:solidFill>
      </p:bgPr>
    </p:bg>
    <p:spTree>
      <p:nvGrpSpPr>
        <p:cNvPr id="82" name="Shape 82"/>
        <p:cNvGrpSpPr/>
        <p:nvPr/>
      </p:nvGrpSpPr>
      <p:grpSpPr>
        <a:xfrm>
          <a:off x="0" y="0"/>
          <a:ext cx="0" cy="0"/>
          <a:chOff x="0" y="0"/>
          <a:chExt cx="0" cy="0"/>
        </a:xfrm>
      </p:grpSpPr>
      <p:sp>
        <p:nvSpPr>
          <p:cNvPr id="83" name="Google Shape;83;p15"/>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Economics and business</a:t>
            </a:r>
            <a:endParaRPr/>
          </a:p>
        </p:txBody>
      </p:sp>
      <p:sp>
        <p:nvSpPr>
          <p:cNvPr id="84" name="Google Shape;84;p15"/>
          <p:cNvSpPr txBox="1"/>
          <p:nvPr>
            <p:ph idx="1" type="body"/>
          </p:nvPr>
        </p:nvSpPr>
        <p:spPr>
          <a:xfrm>
            <a:off x="471900" y="1919075"/>
            <a:ext cx="8403300" cy="3070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0000"/>
                </a:solidFill>
              </a:rPr>
              <a:t>Economics</a:t>
            </a:r>
            <a:r>
              <a:rPr lang="en"/>
              <a:t>.  </a:t>
            </a:r>
            <a:endParaRPr/>
          </a:p>
          <a:p>
            <a:pPr indent="0" lvl="0" marL="0" rtl="0" algn="l">
              <a:spcBef>
                <a:spcPts val="1600"/>
              </a:spcBef>
              <a:spcAft>
                <a:spcPts val="0"/>
              </a:spcAft>
              <a:buNone/>
            </a:pPr>
            <a:r>
              <a:rPr lang="en"/>
              <a:t>Introduction to basic Economics looking at the concepts of supply and demand, inflation and employment.  An </a:t>
            </a:r>
            <a:r>
              <a:rPr lang="en"/>
              <a:t>in depth</a:t>
            </a:r>
            <a:r>
              <a:rPr lang="en"/>
              <a:t> case study dealing with youth unemployment in Australia.</a:t>
            </a:r>
            <a:endParaRPr/>
          </a:p>
          <a:p>
            <a:pPr indent="0" lvl="0" marL="0" rtl="0" algn="l">
              <a:spcBef>
                <a:spcPts val="1600"/>
              </a:spcBef>
              <a:spcAft>
                <a:spcPts val="0"/>
              </a:spcAft>
              <a:buNone/>
            </a:pPr>
            <a:r>
              <a:rPr lang="en"/>
              <a:t>Global living standards.  Defining and measuring living </a:t>
            </a:r>
            <a:r>
              <a:rPr lang="en"/>
              <a:t>standards</a:t>
            </a:r>
            <a:r>
              <a:rPr lang="en"/>
              <a:t> and the connection between economic </a:t>
            </a:r>
            <a:r>
              <a:rPr lang="en"/>
              <a:t>performance</a:t>
            </a:r>
            <a:r>
              <a:rPr lang="en"/>
              <a:t> and living standards. Factors that affect a </a:t>
            </a:r>
            <a:r>
              <a:rPr lang="en"/>
              <a:t>country's</a:t>
            </a:r>
            <a:r>
              <a:rPr lang="en"/>
              <a:t> living standards with emphasis on Australia. </a:t>
            </a:r>
            <a:r>
              <a:rPr lang="en"/>
              <a:t>An in depth case study dealing with poverty in Australia.</a:t>
            </a:r>
            <a:endParaRPr/>
          </a:p>
          <a:p>
            <a:pPr indent="0" lvl="0" marL="0" rtl="0" algn="l">
              <a:spcBef>
                <a:spcPts val="1600"/>
              </a:spcBef>
              <a:spcAft>
                <a:spcPts val="1600"/>
              </a:spcAft>
              <a:buNone/>
            </a:pPr>
            <a:r>
              <a:t/>
            </a:r>
            <a:endParaRPr/>
          </a:p>
        </p:txBody>
      </p:sp>
      <p:pic>
        <p:nvPicPr>
          <p:cNvPr id="85" name="Google Shape;85;p15"/>
          <p:cNvPicPr preferRelativeResize="0"/>
          <p:nvPr/>
        </p:nvPicPr>
        <p:blipFill>
          <a:blip r:embed="rId3">
            <a:alphaModFix/>
          </a:blip>
          <a:stretch>
            <a:fillRect/>
          </a:stretch>
        </p:blipFill>
        <p:spPr>
          <a:xfrm>
            <a:off x="136850" y="134502"/>
            <a:ext cx="1012125" cy="650225"/>
          </a:xfrm>
          <a:prstGeom prst="rect">
            <a:avLst/>
          </a:prstGeom>
          <a:noFill/>
          <a:ln>
            <a:noFill/>
          </a:ln>
        </p:spPr>
      </p:pic>
      <p:pic>
        <p:nvPicPr>
          <p:cNvPr id="86" name="Google Shape;86;p15"/>
          <p:cNvPicPr preferRelativeResize="0"/>
          <p:nvPr/>
        </p:nvPicPr>
        <p:blipFill>
          <a:blip r:embed="rId4">
            <a:alphaModFix/>
          </a:blip>
          <a:stretch>
            <a:fillRect/>
          </a:stretch>
        </p:blipFill>
        <p:spPr>
          <a:xfrm>
            <a:off x="8171023" y="134502"/>
            <a:ext cx="786027" cy="6042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6"/>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Economics and business</a:t>
            </a:r>
            <a:endParaRPr/>
          </a:p>
        </p:txBody>
      </p:sp>
      <p:sp>
        <p:nvSpPr>
          <p:cNvPr id="92" name="Google Shape;92;p16"/>
          <p:cNvSpPr txBox="1"/>
          <p:nvPr>
            <p:ph idx="1" type="body"/>
          </p:nvPr>
        </p:nvSpPr>
        <p:spPr>
          <a:xfrm>
            <a:off x="471900" y="1919075"/>
            <a:ext cx="8222100" cy="3224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Business</a:t>
            </a:r>
            <a:endParaRPr/>
          </a:p>
          <a:p>
            <a:pPr indent="0" lvl="0" marL="0" rtl="0" algn="l">
              <a:spcBef>
                <a:spcPts val="1600"/>
              </a:spcBef>
              <a:spcAft>
                <a:spcPts val="0"/>
              </a:spcAft>
              <a:buNone/>
            </a:pPr>
            <a:r>
              <a:rPr lang="en"/>
              <a:t>Deals with the business environment in Australia.  Topics covered include being an </a:t>
            </a:r>
            <a:r>
              <a:rPr lang="en"/>
              <a:t>entrepreneur</a:t>
            </a:r>
            <a:r>
              <a:rPr lang="en"/>
              <a:t>, enterprising skills, behaviours and capabilities.  How enterprising behaviours can be developed and how this benefits the economy.</a:t>
            </a:r>
            <a:endParaRPr/>
          </a:p>
          <a:p>
            <a:pPr indent="0" lvl="0" marL="0" rtl="0" algn="l">
              <a:spcBef>
                <a:spcPts val="1600"/>
              </a:spcBef>
              <a:spcAft>
                <a:spcPts val="0"/>
              </a:spcAft>
              <a:buNone/>
            </a:pPr>
            <a:r>
              <a:rPr lang="en"/>
              <a:t>This ties in with the concept of innovation, what it is and the link between enterprising behaviours and innovation.  How to gain a competitive advantage is discussed also.</a:t>
            </a:r>
            <a:endParaRPr/>
          </a:p>
          <a:p>
            <a:pPr indent="0" lvl="0" marL="0" rtl="0" algn="l">
              <a:spcBef>
                <a:spcPts val="1600"/>
              </a:spcBef>
              <a:spcAft>
                <a:spcPts val="0"/>
              </a:spcAft>
              <a:buNone/>
            </a:pPr>
            <a:r>
              <a:rPr b="1" lang="en" sz="1900">
                <a:solidFill>
                  <a:srgbClr val="38761D"/>
                </a:solidFill>
              </a:rPr>
              <a:t>This unit progresses into Unit One and Two Business Management.</a:t>
            </a:r>
            <a:endParaRPr b="1" sz="1900">
              <a:solidFill>
                <a:srgbClr val="38761D"/>
              </a:solidFill>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D9EEB"/>
        </a:solidFill>
      </p:bgPr>
    </p:bg>
    <p:spTree>
      <p:nvGrpSpPr>
        <p:cNvPr id="96" name="Shape 96"/>
        <p:cNvGrpSpPr/>
        <p:nvPr/>
      </p:nvGrpSpPr>
      <p:grpSpPr>
        <a:xfrm>
          <a:off x="0" y="0"/>
          <a:ext cx="0" cy="0"/>
          <a:chOff x="0" y="0"/>
          <a:chExt cx="0" cy="0"/>
        </a:xfrm>
      </p:grpSpPr>
      <p:sp>
        <p:nvSpPr>
          <p:cNvPr id="97" name="Google Shape;97;p17"/>
          <p:cNvSpPr txBox="1"/>
          <p:nvPr>
            <p:ph type="title"/>
          </p:nvPr>
        </p:nvSpPr>
        <p:spPr>
          <a:xfrm>
            <a:off x="502950" y="568050"/>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Geography</a:t>
            </a:r>
            <a:endParaRPr/>
          </a:p>
        </p:txBody>
      </p:sp>
      <p:sp>
        <p:nvSpPr>
          <p:cNvPr id="98" name="Google Shape;98;p17"/>
          <p:cNvSpPr txBox="1"/>
          <p:nvPr>
            <p:ph idx="1" type="body"/>
          </p:nvPr>
        </p:nvSpPr>
        <p:spPr>
          <a:xfrm>
            <a:off x="502950" y="1554450"/>
            <a:ext cx="8222100" cy="2710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700"/>
              <a:t>The purpose of geography is for students to gain a better understanding of their world and the world around them. Students will use 7 key geographical concepts to help them investigate and understand their world. These are the concepts of Space, Place, Interconnection, Change, Environment, Sustainability and Scale</a:t>
            </a:r>
            <a:endParaRPr sz="1700"/>
          </a:p>
          <a:p>
            <a:pPr indent="0" lvl="0" marL="0" rtl="0" algn="l">
              <a:spcBef>
                <a:spcPts val="1600"/>
              </a:spcBef>
              <a:spcAft>
                <a:spcPts val="0"/>
              </a:spcAft>
              <a:buNone/>
            </a:pPr>
            <a:r>
              <a:rPr lang="en" sz="1700"/>
              <a:t>Topic 1   Environmental Change and Management</a:t>
            </a:r>
            <a:endParaRPr sz="1700"/>
          </a:p>
          <a:p>
            <a:pPr indent="0" lvl="0" marL="0" rtl="0" algn="l">
              <a:spcBef>
                <a:spcPts val="1600"/>
              </a:spcBef>
              <a:spcAft>
                <a:spcPts val="0"/>
              </a:spcAft>
              <a:buNone/>
            </a:pPr>
            <a:r>
              <a:rPr lang="en" sz="1700"/>
              <a:t>East Australian current, where does trash travel, plastic, oil spills and solutions .</a:t>
            </a:r>
            <a:endParaRPr sz="1700"/>
          </a:p>
          <a:p>
            <a:pPr indent="0" lvl="0" marL="0" rtl="0" algn="l">
              <a:spcBef>
                <a:spcPts val="1600"/>
              </a:spcBef>
              <a:spcAft>
                <a:spcPts val="0"/>
              </a:spcAft>
              <a:buNone/>
            </a:pPr>
            <a:r>
              <a:rPr lang="en" sz="1700"/>
              <a:t>Topic 2 Geographies of Human Wellbeing</a:t>
            </a:r>
            <a:endParaRPr sz="1700"/>
          </a:p>
          <a:p>
            <a:pPr indent="0" lvl="0" marL="0" rtl="0" algn="l">
              <a:spcBef>
                <a:spcPts val="1600"/>
              </a:spcBef>
              <a:spcAft>
                <a:spcPts val="0"/>
              </a:spcAft>
              <a:buNone/>
            </a:pPr>
            <a:r>
              <a:rPr lang="en" sz="1700"/>
              <a:t>“Trapped by conflict” case study Syria</a:t>
            </a:r>
            <a:endParaRPr sz="1700"/>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pic>
        <p:nvPicPr>
          <p:cNvPr id="99" name="Google Shape;99;p17"/>
          <p:cNvPicPr preferRelativeResize="0"/>
          <p:nvPr/>
        </p:nvPicPr>
        <p:blipFill>
          <a:blip r:embed="rId3">
            <a:alphaModFix/>
          </a:blip>
          <a:stretch>
            <a:fillRect/>
          </a:stretch>
        </p:blipFill>
        <p:spPr>
          <a:xfrm>
            <a:off x="136850" y="134502"/>
            <a:ext cx="1012125" cy="650225"/>
          </a:xfrm>
          <a:prstGeom prst="rect">
            <a:avLst/>
          </a:prstGeom>
          <a:noFill/>
          <a:ln>
            <a:noFill/>
          </a:ln>
        </p:spPr>
      </p:pic>
      <p:pic>
        <p:nvPicPr>
          <p:cNvPr id="100" name="Google Shape;100;p17"/>
          <p:cNvPicPr preferRelativeResize="0"/>
          <p:nvPr/>
        </p:nvPicPr>
        <p:blipFill>
          <a:blip r:embed="rId4">
            <a:alphaModFix/>
          </a:blip>
          <a:stretch>
            <a:fillRect/>
          </a:stretch>
        </p:blipFill>
        <p:spPr>
          <a:xfrm>
            <a:off x="8171023" y="134502"/>
            <a:ext cx="786027" cy="6042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D9EEB"/>
        </a:solidFill>
      </p:bgPr>
    </p:bg>
    <p:spTree>
      <p:nvGrpSpPr>
        <p:cNvPr id="104" name="Shape 104"/>
        <p:cNvGrpSpPr/>
        <p:nvPr/>
      </p:nvGrpSpPr>
      <p:grpSpPr>
        <a:xfrm>
          <a:off x="0" y="0"/>
          <a:ext cx="0" cy="0"/>
          <a:chOff x="0" y="0"/>
          <a:chExt cx="0" cy="0"/>
        </a:xfrm>
      </p:grpSpPr>
      <p:sp>
        <p:nvSpPr>
          <p:cNvPr id="105" name="Google Shape;105;p18"/>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History</a:t>
            </a:r>
            <a:endParaRPr/>
          </a:p>
        </p:txBody>
      </p:sp>
      <p:sp>
        <p:nvSpPr>
          <p:cNvPr id="106" name="Google Shape;106;p18"/>
          <p:cNvSpPr txBox="1"/>
          <p:nvPr>
            <p:ph idx="1" type="body"/>
          </p:nvPr>
        </p:nvSpPr>
        <p:spPr>
          <a:xfrm>
            <a:off x="471900" y="1747800"/>
            <a:ext cx="8222100" cy="3395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0000"/>
                </a:solidFill>
              </a:rPr>
              <a:t>Topic 1 - World War II:</a:t>
            </a:r>
            <a:r>
              <a:rPr lang="en"/>
              <a:t> the Treaty of Versailles, the Great Depression, the Weimar Republic, Hitler’s rise to power, the Holocaust. </a:t>
            </a:r>
            <a:endParaRPr i="1">
              <a:solidFill>
                <a:srgbClr val="0000FF"/>
              </a:solidFill>
            </a:endParaRPr>
          </a:p>
          <a:p>
            <a:pPr indent="0" lvl="0" marL="0" rtl="0" algn="l">
              <a:spcBef>
                <a:spcPts val="1600"/>
              </a:spcBef>
              <a:spcAft>
                <a:spcPts val="0"/>
              </a:spcAft>
              <a:buNone/>
            </a:pPr>
            <a:r>
              <a:rPr lang="en">
                <a:solidFill>
                  <a:srgbClr val="FF0000"/>
                </a:solidFill>
              </a:rPr>
              <a:t>Topic 2 - The Cold War: </a:t>
            </a:r>
            <a:r>
              <a:rPr lang="en">
                <a:solidFill>
                  <a:srgbClr val="666666"/>
                </a:solidFill>
              </a:rPr>
              <a:t>the superpowers (the U.S.A. and the U.S.S.R.) which emerged after WWII, the arms race, the space race, the Olympic games, spying and espionage, the threat of Communism in Australia, the Vietnam War, the fall of the Berlin Wall.</a:t>
            </a:r>
            <a:endParaRPr>
              <a:solidFill>
                <a:srgbClr val="666666"/>
              </a:solidFill>
            </a:endParaRPr>
          </a:p>
          <a:p>
            <a:pPr indent="0" lvl="0" marL="0" rtl="0" algn="l">
              <a:spcBef>
                <a:spcPts val="1600"/>
              </a:spcBef>
              <a:spcAft>
                <a:spcPts val="1600"/>
              </a:spcAft>
              <a:buNone/>
            </a:pPr>
            <a:r>
              <a:rPr b="1" lang="en" sz="1900">
                <a:solidFill>
                  <a:srgbClr val="38761D"/>
                </a:solidFill>
              </a:rPr>
              <a:t>This unit progresses into Unit One and Two History: Empires</a:t>
            </a:r>
            <a:endParaRPr b="1" sz="1900">
              <a:solidFill>
                <a:srgbClr val="38761D"/>
              </a:solidFill>
            </a:endParaRPr>
          </a:p>
        </p:txBody>
      </p:sp>
      <p:pic>
        <p:nvPicPr>
          <p:cNvPr id="107" name="Google Shape;107;p18"/>
          <p:cNvPicPr preferRelativeResize="0"/>
          <p:nvPr/>
        </p:nvPicPr>
        <p:blipFill>
          <a:blip r:embed="rId3">
            <a:alphaModFix/>
          </a:blip>
          <a:stretch>
            <a:fillRect/>
          </a:stretch>
        </p:blipFill>
        <p:spPr>
          <a:xfrm>
            <a:off x="136850" y="134502"/>
            <a:ext cx="1012125" cy="650225"/>
          </a:xfrm>
          <a:prstGeom prst="rect">
            <a:avLst/>
          </a:prstGeom>
          <a:noFill/>
          <a:ln>
            <a:noFill/>
          </a:ln>
        </p:spPr>
      </p:pic>
      <p:pic>
        <p:nvPicPr>
          <p:cNvPr id="108" name="Google Shape;108;p18"/>
          <p:cNvPicPr preferRelativeResize="0"/>
          <p:nvPr/>
        </p:nvPicPr>
        <p:blipFill>
          <a:blip r:embed="rId4">
            <a:alphaModFix/>
          </a:blip>
          <a:stretch>
            <a:fillRect/>
          </a:stretch>
        </p:blipFill>
        <p:spPr>
          <a:xfrm>
            <a:off x="8171023" y="134502"/>
            <a:ext cx="786027" cy="6042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19"/>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For more information</a:t>
            </a:r>
            <a:endParaRPr/>
          </a:p>
        </p:txBody>
      </p:sp>
      <p:sp>
        <p:nvSpPr>
          <p:cNvPr id="114" name="Google Shape;114;p19"/>
          <p:cNvSpPr txBox="1"/>
          <p:nvPr>
            <p:ph idx="1" type="body"/>
          </p:nvPr>
        </p:nvSpPr>
        <p:spPr>
          <a:xfrm>
            <a:off x="471900" y="1919075"/>
            <a:ext cx="8222100" cy="2710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Head of Faculty:- Mrs Michelle Hogan</a:t>
            </a:r>
            <a:endParaRPr/>
          </a:p>
          <a:p>
            <a:pPr indent="0" lvl="0" marL="0" rtl="0" algn="l">
              <a:spcBef>
                <a:spcPts val="1600"/>
              </a:spcBef>
              <a:spcAft>
                <a:spcPts val="0"/>
              </a:spcAft>
              <a:buNone/>
            </a:pPr>
            <a:r>
              <a:rPr lang="en"/>
              <a:t>Current Subject Teachers: Mrs Melissa Terry</a:t>
            </a:r>
            <a:endParaRPr/>
          </a:p>
          <a:p>
            <a:pPr indent="0" lvl="0" marL="0" rtl="0" algn="l">
              <a:spcBef>
                <a:spcPts val="1600"/>
              </a:spcBef>
              <a:spcAft>
                <a:spcPts val="16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