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p:regular r:id="rId24"/>
      <p:bold r:id="rId25"/>
      <p:italic r:id="rId26"/>
      <p:boldItalic r:id="rId27"/>
    </p:embeddedFont>
    <p:embeddedFont>
      <p:font typeface="Average"/>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Average-regular.fntdata"/><Relationship Id="rId27" Type="http://schemas.openxmlformats.org/officeDocument/2006/relationships/font" Target="fonts/Roboto-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8b820a9cf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8b820a9cf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8b820a9cf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8b820a9cf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8b820a9cf0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8b820a9cf0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8b820a9cf0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8b820a9cf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8b820a9cf0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8b820a9cf0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8b820a9cf0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8b820a9cf0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8b820a9cf0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8b820a9cf0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d26184554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d26184554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b820a9cf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b820a9cf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8a261ae391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8a261ae391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8a261ae391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8a261ae391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8a261ae39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8a261ae39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8a261ae391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8a261ae391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8a261ae391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8a261ae391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8b820a9cf0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8b820a9cf0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8b820a9cf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8b820a9cf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8b820a9cf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 name="Google Shape;132;g8b820a9cf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flipH="1">
            <a:off x="8246400" y="4245925"/>
            <a:ext cx="897600" cy="897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8246400" y="4245875"/>
            <a:ext cx="897600" cy="897600"/>
          </a:xfrm>
          <a:prstGeom prst="round1Rect">
            <a:avLst>
              <a:gd fmla="val 16667" name="adj"/>
            </a:avLst>
          </a:prstGeom>
          <a:solidFill>
            <a:schemeClr val="lt1">
              <a:alpha val="6808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13" name="Google Shape;13;p2"/>
          <p:cNvSpPr txBox="1"/>
          <p:nvPr>
            <p:ph idx="1" type="subTitle"/>
          </p:nvPr>
        </p:nvSpPr>
        <p:spPr>
          <a:xfrm>
            <a:off x="390525" y="2789130"/>
            <a:ext cx="82221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4" name="Google Shape;14;p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4"/>
        </a:solidFill>
      </p:bgPr>
    </p:bg>
    <p:spTree>
      <p:nvGrpSpPr>
        <p:cNvPr id="57" name="Shape 57"/>
        <p:cNvGrpSpPr/>
        <p:nvPr/>
      </p:nvGrpSpPr>
      <p:grpSpPr>
        <a:xfrm>
          <a:off x="0" y="0"/>
          <a:ext cx="0" cy="0"/>
          <a:chOff x="0" y="0"/>
          <a:chExt cx="0" cy="0"/>
        </a:xfrm>
      </p:grpSpPr>
      <p:sp>
        <p:nvSpPr>
          <p:cNvPr id="58" name="Google Shape;58;p11"/>
          <p:cNvSpPr txBox="1"/>
          <p:nvPr>
            <p:ph hasCustomPrompt="1" type="title"/>
          </p:nvPr>
        </p:nvSpPr>
        <p:spPr>
          <a:xfrm>
            <a:off x="475500" y="1258525"/>
            <a:ext cx="8222100" cy="19635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12000"/>
              <a:buNone/>
              <a:defRPr sz="12000">
                <a:solidFill>
                  <a:schemeClr val="dk2"/>
                </a:solidFill>
              </a:defRPr>
            </a:lvl1pPr>
            <a:lvl2pPr lvl="1" algn="ctr">
              <a:spcBef>
                <a:spcPts val="0"/>
              </a:spcBef>
              <a:spcAft>
                <a:spcPts val="0"/>
              </a:spcAft>
              <a:buClr>
                <a:schemeClr val="dk2"/>
              </a:buClr>
              <a:buSzPts val="12000"/>
              <a:buNone/>
              <a:defRPr sz="12000">
                <a:solidFill>
                  <a:schemeClr val="dk2"/>
                </a:solidFill>
              </a:defRPr>
            </a:lvl2pPr>
            <a:lvl3pPr lvl="2" algn="ctr">
              <a:spcBef>
                <a:spcPts val="0"/>
              </a:spcBef>
              <a:spcAft>
                <a:spcPts val="0"/>
              </a:spcAft>
              <a:buClr>
                <a:schemeClr val="dk2"/>
              </a:buClr>
              <a:buSzPts val="12000"/>
              <a:buNone/>
              <a:defRPr sz="12000">
                <a:solidFill>
                  <a:schemeClr val="dk2"/>
                </a:solidFill>
              </a:defRPr>
            </a:lvl3pPr>
            <a:lvl4pPr lvl="3" algn="ctr">
              <a:spcBef>
                <a:spcPts val="0"/>
              </a:spcBef>
              <a:spcAft>
                <a:spcPts val="0"/>
              </a:spcAft>
              <a:buClr>
                <a:schemeClr val="dk2"/>
              </a:buClr>
              <a:buSzPts val="12000"/>
              <a:buNone/>
              <a:defRPr sz="12000">
                <a:solidFill>
                  <a:schemeClr val="dk2"/>
                </a:solidFill>
              </a:defRPr>
            </a:lvl4pPr>
            <a:lvl5pPr lvl="4" algn="ctr">
              <a:spcBef>
                <a:spcPts val="0"/>
              </a:spcBef>
              <a:spcAft>
                <a:spcPts val="0"/>
              </a:spcAft>
              <a:buClr>
                <a:schemeClr val="dk2"/>
              </a:buClr>
              <a:buSzPts val="12000"/>
              <a:buNone/>
              <a:defRPr sz="12000">
                <a:solidFill>
                  <a:schemeClr val="dk2"/>
                </a:solidFill>
              </a:defRPr>
            </a:lvl5pPr>
            <a:lvl6pPr lvl="5" algn="ctr">
              <a:spcBef>
                <a:spcPts val="0"/>
              </a:spcBef>
              <a:spcAft>
                <a:spcPts val="0"/>
              </a:spcAft>
              <a:buClr>
                <a:schemeClr val="dk2"/>
              </a:buClr>
              <a:buSzPts val="12000"/>
              <a:buNone/>
              <a:defRPr sz="12000">
                <a:solidFill>
                  <a:schemeClr val="dk2"/>
                </a:solidFill>
              </a:defRPr>
            </a:lvl6pPr>
            <a:lvl7pPr lvl="6" algn="ctr">
              <a:spcBef>
                <a:spcPts val="0"/>
              </a:spcBef>
              <a:spcAft>
                <a:spcPts val="0"/>
              </a:spcAft>
              <a:buClr>
                <a:schemeClr val="dk2"/>
              </a:buClr>
              <a:buSzPts val="12000"/>
              <a:buNone/>
              <a:defRPr sz="12000">
                <a:solidFill>
                  <a:schemeClr val="dk2"/>
                </a:solidFill>
              </a:defRPr>
            </a:lvl7pPr>
            <a:lvl8pPr lvl="7" algn="ctr">
              <a:spcBef>
                <a:spcPts val="0"/>
              </a:spcBef>
              <a:spcAft>
                <a:spcPts val="0"/>
              </a:spcAft>
              <a:buClr>
                <a:schemeClr val="dk2"/>
              </a:buClr>
              <a:buSzPts val="12000"/>
              <a:buNone/>
              <a:defRPr sz="12000">
                <a:solidFill>
                  <a:schemeClr val="dk2"/>
                </a:solidFill>
              </a:defRPr>
            </a:lvl8pPr>
            <a:lvl9pPr lvl="8" algn="ctr">
              <a:spcBef>
                <a:spcPts val="0"/>
              </a:spcBef>
              <a:spcAft>
                <a:spcPts val="0"/>
              </a:spcAft>
              <a:buClr>
                <a:schemeClr val="dk2"/>
              </a:buClr>
              <a:buSzPts val="12000"/>
              <a:buNone/>
              <a:defRPr sz="12000">
                <a:solidFill>
                  <a:schemeClr val="dk2"/>
                </a:solidFill>
              </a:defRPr>
            </a:lvl9pPr>
          </a:lstStyle>
          <a:p>
            <a:r>
              <a:t>xx%</a:t>
            </a:r>
          </a:p>
        </p:txBody>
      </p:sp>
      <p:sp>
        <p:nvSpPr>
          <p:cNvPr id="59" name="Google Shape;59;p11"/>
          <p:cNvSpPr txBox="1"/>
          <p:nvPr>
            <p:ph idx="1" type="body"/>
          </p:nvPr>
        </p:nvSpPr>
        <p:spPr>
          <a:xfrm>
            <a:off x="475500" y="3304625"/>
            <a:ext cx="82221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0" name="Google Shape;60;p11"/>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accent4"/>
        </a:solidFill>
      </p:bgPr>
    </p:bg>
    <p:spTree>
      <p:nvGrpSpPr>
        <p:cNvPr id="61" name="Shape 61"/>
        <p:cNvGrpSpPr/>
        <p:nvPr/>
      </p:nvGrpSpPr>
      <p:grpSpPr>
        <a:xfrm>
          <a:off x="0" y="0"/>
          <a:ext cx="0" cy="0"/>
          <a:chOff x="0" y="0"/>
          <a:chExt cx="0" cy="0"/>
        </a:xfrm>
      </p:grpSpPr>
      <p:sp>
        <p:nvSpPr>
          <p:cNvPr id="62" name="Google Shape;62;p12"/>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txBox="1"/>
          <p:nvPr>
            <p:ph type="title"/>
          </p:nvPr>
        </p:nvSpPr>
        <p:spPr>
          <a:xfrm>
            <a:off x="460950" y="2065350"/>
            <a:ext cx="8222100" cy="1012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7" name="Google Shape;17;p3"/>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2" name="Google Shape;22;p4"/>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p:nvPr/>
        </p:nvSpPr>
        <p:spPr>
          <a:xfrm flipH="1" rot="10800000">
            <a:off x="0" y="1686000"/>
            <a:ext cx="9144000" cy="345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5"/>
          <p:cNvSpPr/>
          <p:nvPr/>
        </p:nvSpPr>
        <p:spPr>
          <a:xfrm>
            <a:off x="0" y="168600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28" name="Google Shape;28;p5"/>
          <p:cNvSpPr txBox="1"/>
          <p:nvPr>
            <p:ph idx="1" type="body"/>
          </p:nvPr>
        </p:nvSpPr>
        <p:spPr>
          <a:xfrm>
            <a:off x="47190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9" name="Google Shape;29;p5"/>
          <p:cNvSpPr txBox="1"/>
          <p:nvPr>
            <p:ph idx="2" type="body"/>
          </p:nvPr>
        </p:nvSpPr>
        <p:spPr>
          <a:xfrm>
            <a:off x="4694250" y="1919075"/>
            <a:ext cx="3999900" cy="2710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0" name="Google Shape;30;p5"/>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p:nvPr/>
        </p:nvSpPr>
        <p:spPr>
          <a:xfrm flipH="1" rot="10800000">
            <a:off x="0" y="656400"/>
            <a:ext cx="9144000" cy="44871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6"/>
          <p:cNvSpPr/>
          <p:nvPr/>
        </p:nvSpPr>
        <p:spPr>
          <a:xfrm>
            <a:off x="0" y="656350"/>
            <a:ext cx="91440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98250" y="16350"/>
            <a:ext cx="8826600" cy="602700"/>
          </a:xfrm>
          <a:prstGeom prst="rect">
            <a:avLst/>
          </a:prstGeom>
        </p:spPr>
        <p:txBody>
          <a:bodyPr anchorCtr="0" anchor="ctr" bIns="91425" lIns="91425" spcFirstLastPara="1" rIns="91425" wrap="square" tIns="91425">
            <a:noAutofit/>
          </a:bodyPr>
          <a:lstStyle>
            <a:lvl1pPr lvl="0">
              <a:spcBef>
                <a:spcPts val="0"/>
              </a:spcBef>
              <a:spcAft>
                <a:spcPts val="0"/>
              </a:spcAft>
              <a:buSzPts val="1800"/>
              <a:buNone/>
              <a:defRPr sz="1800"/>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p:txBody>
      </p:sp>
      <p:sp>
        <p:nvSpPr>
          <p:cNvPr id="35" name="Google Shape;35;p6"/>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txBox="1"/>
          <p:nvPr/>
        </p:nvSpPr>
        <p:spPr>
          <a:xfrm flipH="1" rot="10800000">
            <a:off x="3276600" y="25"/>
            <a:ext cx="58674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p:nvPr/>
        </p:nvSpPr>
        <p:spPr>
          <a:xfrm rot="-5400000">
            <a:off x="759150" y="2517450"/>
            <a:ext cx="51435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7"/>
          <p:cNvSpPr txBox="1"/>
          <p:nvPr>
            <p:ph type="title"/>
          </p:nvPr>
        </p:nvSpPr>
        <p:spPr>
          <a:xfrm>
            <a:off x="226078" y="357800"/>
            <a:ext cx="2808000" cy="9534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226075" y="1465800"/>
            <a:ext cx="2808000" cy="31635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Clr>
                <a:schemeClr val="lt1"/>
              </a:buClr>
              <a:buSzPts val="1200"/>
              <a:buChar char="●"/>
              <a:defRPr sz="1200">
                <a:solidFill>
                  <a:schemeClr val="lt1"/>
                </a:solidFill>
              </a:defRPr>
            </a:lvl1pPr>
            <a:lvl2pPr indent="-304800" lvl="1" marL="914400">
              <a:spcBef>
                <a:spcPts val="1600"/>
              </a:spcBef>
              <a:spcAft>
                <a:spcPts val="0"/>
              </a:spcAft>
              <a:buClr>
                <a:schemeClr val="lt1"/>
              </a:buClr>
              <a:buSzPts val="1200"/>
              <a:buChar char="○"/>
              <a:defRPr sz="1200">
                <a:solidFill>
                  <a:schemeClr val="lt1"/>
                </a:solidFill>
              </a:defRPr>
            </a:lvl2pPr>
            <a:lvl3pPr indent="-304800" lvl="2" marL="1371600">
              <a:spcBef>
                <a:spcPts val="1600"/>
              </a:spcBef>
              <a:spcAft>
                <a:spcPts val="0"/>
              </a:spcAft>
              <a:buClr>
                <a:schemeClr val="lt1"/>
              </a:buClr>
              <a:buSzPts val="1200"/>
              <a:buChar char="■"/>
              <a:defRPr sz="1200">
                <a:solidFill>
                  <a:schemeClr val="lt1"/>
                </a:solidFill>
              </a:defRPr>
            </a:lvl3pPr>
            <a:lvl4pPr indent="-304800" lvl="3" marL="1828800">
              <a:spcBef>
                <a:spcPts val="1600"/>
              </a:spcBef>
              <a:spcAft>
                <a:spcPts val="0"/>
              </a:spcAft>
              <a:buClr>
                <a:schemeClr val="lt1"/>
              </a:buClr>
              <a:buSzPts val="1200"/>
              <a:buChar char="●"/>
              <a:defRPr sz="1200">
                <a:solidFill>
                  <a:schemeClr val="lt1"/>
                </a:solidFill>
              </a:defRPr>
            </a:lvl4pPr>
            <a:lvl5pPr indent="-304800" lvl="4" marL="2286000">
              <a:spcBef>
                <a:spcPts val="1600"/>
              </a:spcBef>
              <a:spcAft>
                <a:spcPts val="0"/>
              </a:spcAft>
              <a:buClr>
                <a:schemeClr val="lt1"/>
              </a:buClr>
              <a:buSzPts val="1200"/>
              <a:buChar char="○"/>
              <a:defRPr sz="1200">
                <a:solidFill>
                  <a:schemeClr val="lt1"/>
                </a:solidFill>
              </a:defRPr>
            </a:lvl5pPr>
            <a:lvl6pPr indent="-304800" lvl="5" marL="2743200">
              <a:spcBef>
                <a:spcPts val="1600"/>
              </a:spcBef>
              <a:spcAft>
                <a:spcPts val="0"/>
              </a:spcAft>
              <a:buClr>
                <a:schemeClr val="lt1"/>
              </a:buClr>
              <a:buSzPts val="1200"/>
              <a:buChar char="■"/>
              <a:defRPr sz="1200">
                <a:solidFill>
                  <a:schemeClr val="lt1"/>
                </a:solidFill>
              </a:defRPr>
            </a:lvl6pPr>
            <a:lvl7pPr indent="-304800" lvl="6" marL="3200400">
              <a:spcBef>
                <a:spcPts val="1600"/>
              </a:spcBef>
              <a:spcAft>
                <a:spcPts val="0"/>
              </a:spcAft>
              <a:buClr>
                <a:schemeClr val="lt1"/>
              </a:buClr>
              <a:buSzPts val="1200"/>
              <a:buChar char="●"/>
              <a:defRPr sz="1200">
                <a:solidFill>
                  <a:schemeClr val="lt1"/>
                </a:solidFill>
              </a:defRPr>
            </a:lvl7pPr>
            <a:lvl8pPr indent="-304800" lvl="7" marL="3657600">
              <a:spcBef>
                <a:spcPts val="1600"/>
              </a:spcBef>
              <a:spcAft>
                <a:spcPts val="0"/>
              </a:spcAft>
              <a:buClr>
                <a:schemeClr val="lt1"/>
              </a:buClr>
              <a:buSzPts val="1200"/>
              <a:buChar char="○"/>
              <a:defRPr sz="1200">
                <a:solidFill>
                  <a:schemeClr val="lt1"/>
                </a:solidFill>
              </a:defRPr>
            </a:lvl8pPr>
            <a:lvl9pPr indent="-304800" lvl="8" marL="4114800">
              <a:spcBef>
                <a:spcPts val="1600"/>
              </a:spcBef>
              <a:spcAft>
                <a:spcPts val="1600"/>
              </a:spcAft>
              <a:buClr>
                <a:schemeClr val="lt1"/>
              </a:buClr>
              <a:buSzPts val="1200"/>
              <a:buChar char="■"/>
              <a:defRPr sz="1200">
                <a:solidFill>
                  <a:schemeClr val="lt1"/>
                </a:solidFill>
              </a:defRPr>
            </a:lvl9pPr>
          </a:lstStyle>
          <a:p/>
        </p:txBody>
      </p:sp>
      <p:sp>
        <p:nvSpPr>
          <p:cNvPr id="41" name="Google Shape;41;p7"/>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42" name="Shape 42"/>
        <p:cNvGrpSpPr/>
        <p:nvPr/>
      </p:nvGrpSpPr>
      <p:grpSpPr>
        <a:xfrm>
          <a:off x="0" y="0"/>
          <a:ext cx="0" cy="0"/>
          <a:chOff x="0" y="0"/>
          <a:chExt cx="0" cy="0"/>
        </a:xfrm>
      </p:grpSpPr>
      <p:sp>
        <p:nvSpPr>
          <p:cNvPr id="43" name="Google Shape;43;p8"/>
          <p:cNvSpPr txBox="1"/>
          <p:nvPr>
            <p:ph type="title"/>
          </p:nvPr>
        </p:nvSpPr>
        <p:spPr>
          <a:xfrm>
            <a:off x="490250" y="488250"/>
            <a:ext cx="62271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p:txBody>
      </p:sp>
      <p:sp>
        <p:nvSpPr>
          <p:cNvPr id="44" name="Google Shape;44;p8"/>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flipH="1">
            <a:off x="0" y="0"/>
            <a:ext cx="4572000" cy="5143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9"/>
          <p:cNvSpPr/>
          <p:nvPr/>
        </p:nvSpPr>
        <p:spPr>
          <a:xfrm rot="5400000">
            <a:off x="1946425" y="2517750"/>
            <a:ext cx="5142900" cy="1086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2"/>
              </a:buClr>
              <a:buSzPts val="4200"/>
              <a:buNone/>
              <a:defRPr sz="4200">
                <a:solidFill>
                  <a:schemeClr val="dk2"/>
                </a:solidFill>
              </a:defRPr>
            </a:lvl1pPr>
            <a:lvl2pPr lvl="1" algn="ctr">
              <a:spcBef>
                <a:spcPts val="0"/>
              </a:spcBef>
              <a:spcAft>
                <a:spcPts val="0"/>
              </a:spcAft>
              <a:buClr>
                <a:schemeClr val="dk2"/>
              </a:buClr>
              <a:buSzPts val="4200"/>
              <a:buNone/>
              <a:defRPr sz="4200">
                <a:solidFill>
                  <a:schemeClr val="dk2"/>
                </a:solidFill>
              </a:defRPr>
            </a:lvl2pPr>
            <a:lvl3pPr lvl="2" algn="ctr">
              <a:spcBef>
                <a:spcPts val="0"/>
              </a:spcBef>
              <a:spcAft>
                <a:spcPts val="0"/>
              </a:spcAft>
              <a:buClr>
                <a:schemeClr val="dk2"/>
              </a:buClr>
              <a:buSzPts val="4200"/>
              <a:buNone/>
              <a:defRPr sz="4200">
                <a:solidFill>
                  <a:schemeClr val="dk2"/>
                </a:solidFill>
              </a:defRPr>
            </a:lvl3pPr>
            <a:lvl4pPr lvl="3" algn="ctr">
              <a:spcBef>
                <a:spcPts val="0"/>
              </a:spcBef>
              <a:spcAft>
                <a:spcPts val="0"/>
              </a:spcAft>
              <a:buClr>
                <a:schemeClr val="dk2"/>
              </a:buClr>
              <a:buSzPts val="4200"/>
              <a:buNone/>
              <a:defRPr sz="4200">
                <a:solidFill>
                  <a:schemeClr val="dk2"/>
                </a:solidFill>
              </a:defRPr>
            </a:lvl4pPr>
            <a:lvl5pPr lvl="4" algn="ctr">
              <a:spcBef>
                <a:spcPts val="0"/>
              </a:spcBef>
              <a:spcAft>
                <a:spcPts val="0"/>
              </a:spcAft>
              <a:buClr>
                <a:schemeClr val="dk2"/>
              </a:buClr>
              <a:buSzPts val="4200"/>
              <a:buNone/>
              <a:defRPr sz="4200">
                <a:solidFill>
                  <a:schemeClr val="dk2"/>
                </a:solidFill>
              </a:defRPr>
            </a:lvl5pPr>
            <a:lvl6pPr lvl="5" algn="ctr">
              <a:spcBef>
                <a:spcPts val="0"/>
              </a:spcBef>
              <a:spcAft>
                <a:spcPts val="0"/>
              </a:spcAft>
              <a:buClr>
                <a:schemeClr val="dk2"/>
              </a:buClr>
              <a:buSzPts val="4200"/>
              <a:buNone/>
              <a:defRPr sz="4200">
                <a:solidFill>
                  <a:schemeClr val="dk2"/>
                </a:solidFill>
              </a:defRPr>
            </a:lvl6pPr>
            <a:lvl7pPr lvl="6" algn="ctr">
              <a:spcBef>
                <a:spcPts val="0"/>
              </a:spcBef>
              <a:spcAft>
                <a:spcPts val="0"/>
              </a:spcAft>
              <a:buClr>
                <a:schemeClr val="dk2"/>
              </a:buClr>
              <a:buSzPts val="4200"/>
              <a:buNone/>
              <a:defRPr sz="4200">
                <a:solidFill>
                  <a:schemeClr val="dk2"/>
                </a:solidFill>
              </a:defRPr>
            </a:lvl7pPr>
            <a:lvl8pPr lvl="7" algn="ctr">
              <a:spcBef>
                <a:spcPts val="0"/>
              </a:spcBef>
              <a:spcAft>
                <a:spcPts val="0"/>
              </a:spcAft>
              <a:buClr>
                <a:schemeClr val="dk2"/>
              </a:buClr>
              <a:buSzPts val="4200"/>
              <a:buNone/>
              <a:defRPr sz="4200">
                <a:solidFill>
                  <a:schemeClr val="dk2"/>
                </a:solidFill>
              </a:defRPr>
            </a:lvl8pPr>
            <a:lvl9pPr lvl="8" algn="ctr">
              <a:spcBef>
                <a:spcPts val="0"/>
              </a:spcBef>
              <a:spcAft>
                <a:spcPts val="0"/>
              </a:spcAft>
              <a:buClr>
                <a:schemeClr val="dk2"/>
              </a:buClr>
              <a:buSzPts val="4200"/>
              <a:buNone/>
              <a:defRPr sz="4200">
                <a:solidFill>
                  <a:schemeClr val="dk2"/>
                </a:solidFill>
              </a:defRPr>
            </a:lvl9pPr>
          </a:lstStyle>
          <a:p/>
        </p:txBody>
      </p:sp>
      <p:sp>
        <p:nvSpPr>
          <p:cNvPr id="49" name="Google Shape;49;p9"/>
          <p:cNvSpPr txBox="1"/>
          <p:nvPr>
            <p:ph idx="1" type="subTitle"/>
          </p:nvPr>
        </p:nvSpPr>
        <p:spPr>
          <a:xfrm>
            <a:off x="265500" y="2779467"/>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nvSpPr>
        <p:spPr>
          <a:xfrm flipH="1" rot="10800000">
            <a:off x="0" y="0"/>
            <a:ext cx="9144000" cy="46959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p:nvPr/>
        </p:nvSpPr>
        <p:spPr>
          <a:xfrm flipH="1" rot="10800000">
            <a:off x="0" y="4622725"/>
            <a:ext cx="9144000" cy="741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0"/>
          <p:cNvSpPr txBox="1"/>
          <p:nvPr>
            <p:ph idx="1" type="body"/>
          </p:nvPr>
        </p:nvSpPr>
        <p:spPr>
          <a:xfrm>
            <a:off x="57150" y="4696825"/>
            <a:ext cx="8382000" cy="44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Clr>
                <a:schemeClr val="lt1"/>
              </a:buClr>
              <a:buSzPts val="1200"/>
              <a:buNone/>
              <a:defRPr sz="1200">
                <a:solidFill>
                  <a:schemeClr val="lt1"/>
                </a:solidFill>
              </a:defRPr>
            </a:lvl1pPr>
          </a:lstStyle>
          <a:p/>
        </p:txBody>
      </p:sp>
      <p:sp>
        <p:nvSpPr>
          <p:cNvPr id="56" name="Google Shape;56;p10"/>
          <p:cNvSpPr txBox="1"/>
          <p:nvPr>
            <p:ph idx="12" type="sldNum"/>
          </p:nvPr>
        </p:nvSpPr>
        <p:spPr>
          <a:xfrm>
            <a:off x="8523541" y="4695623"/>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terial">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71900" y="738725"/>
            <a:ext cx="8222100" cy="7677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1pPr>
            <a:lvl2pPr lvl="1">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2pPr>
            <a:lvl3pPr lvl="2">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3pPr>
            <a:lvl4pPr lvl="3">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4pPr>
            <a:lvl5pPr lvl="4">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5pPr>
            <a:lvl6pPr lvl="5">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6pPr>
            <a:lvl7pPr lvl="6">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7pPr>
            <a:lvl8pPr lvl="7">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8pPr>
            <a:lvl9pPr lvl="8">
              <a:spcBef>
                <a:spcPts val="0"/>
              </a:spcBef>
              <a:spcAft>
                <a:spcPts val="0"/>
              </a:spcAft>
              <a:buClr>
                <a:schemeClr val="lt1"/>
              </a:buClr>
              <a:buSzPts val="3200"/>
              <a:buFont typeface="Roboto"/>
              <a:buNone/>
              <a:defRPr sz="3200">
                <a:solidFill>
                  <a:schemeClr val="lt1"/>
                </a:solidFill>
                <a:latin typeface="Roboto"/>
                <a:ea typeface="Roboto"/>
                <a:cs typeface="Roboto"/>
                <a:sym typeface="Roboto"/>
              </a:defRPr>
            </a:lvl9pPr>
          </a:lstStyle>
          <a:p/>
        </p:txBody>
      </p:sp>
      <p:sp>
        <p:nvSpPr>
          <p:cNvPr id="7" name="Google Shape;7;p1"/>
          <p:cNvSpPr txBox="1"/>
          <p:nvPr>
            <p:ph idx="1" type="body"/>
          </p:nvPr>
        </p:nvSpPr>
        <p:spPr>
          <a:xfrm>
            <a:off x="471900" y="1919075"/>
            <a:ext cx="8222100" cy="2710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Roboto"/>
              <a:buChar char="●"/>
              <a:defRPr sz="1800">
                <a:solidFill>
                  <a:schemeClr val="lt2"/>
                </a:solidFill>
                <a:latin typeface="Roboto"/>
                <a:ea typeface="Roboto"/>
                <a:cs typeface="Roboto"/>
                <a:sym typeface="Roboto"/>
              </a:defRPr>
            </a:lvl1pPr>
            <a:lvl2pPr indent="-317500" lvl="1" marL="914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2pPr>
            <a:lvl3pPr indent="-317500" lvl="2" marL="1371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3pPr>
            <a:lvl4pPr indent="-317500" lvl="3" marL="18288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4pPr>
            <a:lvl5pPr indent="-317500" lvl="4" marL="22860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5pPr>
            <a:lvl6pPr indent="-317500" lvl="5" marL="27432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6pPr>
            <a:lvl7pPr indent="-317500" lvl="6" marL="32004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7pPr>
            <a:lvl8pPr indent="-317500" lvl="7" marL="3657600">
              <a:lnSpc>
                <a:spcPct val="115000"/>
              </a:lnSpc>
              <a:spcBef>
                <a:spcPts val="1600"/>
              </a:spcBef>
              <a:spcAft>
                <a:spcPts val="0"/>
              </a:spcAft>
              <a:buClr>
                <a:schemeClr val="lt2"/>
              </a:buClr>
              <a:buSzPts val="1400"/>
              <a:buFont typeface="Roboto"/>
              <a:buChar char="○"/>
              <a:defRPr>
                <a:solidFill>
                  <a:schemeClr val="lt2"/>
                </a:solidFill>
                <a:latin typeface="Roboto"/>
                <a:ea typeface="Roboto"/>
                <a:cs typeface="Roboto"/>
                <a:sym typeface="Roboto"/>
              </a:defRPr>
            </a:lvl8pPr>
            <a:lvl9pPr indent="-317500" lvl="8" marL="4114800">
              <a:lnSpc>
                <a:spcPct val="115000"/>
              </a:lnSpc>
              <a:spcBef>
                <a:spcPts val="1600"/>
              </a:spcBef>
              <a:spcAft>
                <a:spcPts val="1600"/>
              </a:spcAft>
              <a:buClr>
                <a:schemeClr val="lt2"/>
              </a:buClr>
              <a:buSzPts val="1400"/>
              <a:buFont typeface="Roboto"/>
              <a:buChar char="■"/>
              <a:defRPr>
                <a:solidFill>
                  <a:schemeClr val="lt2"/>
                </a:solidFill>
                <a:latin typeface="Roboto"/>
                <a:ea typeface="Roboto"/>
                <a:cs typeface="Roboto"/>
                <a:sym typeface="Roboto"/>
              </a:defRPr>
            </a:lvl9pPr>
          </a:lstStyle>
          <a:p/>
        </p:txBody>
      </p:sp>
      <p:sp>
        <p:nvSpPr>
          <p:cNvPr id="8" name="Google Shape;8;p1"/>
          <p:cNvSpPr txBox="1"/>
          <p:nvPr>
            <p:ph idx="12" type="sldNum"/>
          </p:nvPr>
        </p:nvSpPr>
        <p:spPr>
          <a:xfrm>
            <a:off x="8523541" y="4695623"/>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Roboto"/>
                <a:ea typeface="Roboto"/>
                <a:cs typeface="Roboto"/>
                <a:sym typeface="Roboto"/>
              </a:defRPr>
            </a:lvl1pPr>
            <a:lvl2pPr lvl="1" algn="r">
              <a:buNone/>
              <a:defRPr sz="1000">
                <a:solidFill>
                  <a:schemeClr val="lt2"/>
                </a:solidFill>
                <a:latin typeface="Roboto"/>
                <a:ea typeface="Roboto"/>
                <a:cs typeface="Roboto"/>
                <a:sym typeface="Roboto"/>
              </a:defRPr>
            </a:lvl2pPr>
            <a:lvl3pPr lvl="2" algn="r">
              <a:buNone/>
              <a:defRPr sz="1000">
                <a:solidFill>
                  <a:schemeClr val="lt2"/>
                </a:solidFill>
                <a:latin typeface="Roboto"/>
                <a:ea typeface="Roboto"/>
                <a:cs typeface="Roboto"/>
                <a:sym typeface="Roboto"/>
              </a:defRPr>
            </a:lvl3pPr>
            <a:lvl4pPr lvl="3" algn="r">
              <a:buNone/>
              <a:defRPr sz="1000">
                <a:solidFill>
                  <a:schemeClr val="lt2"/>
                </a:solidFill>
                <a:latin typeface="Roboto"/>
                <a:ea typeface="Roboto"/>
                <a:cs typeface="Roboto"/>
                <a:sym typeface="Roboto"/>
              </a:defRPr>
            </a:lvl4pPr>
            <a:lvl5pPr lvl="4" algn="r">
              <a:buNone/>
              <a:defRPr sz="1000">
                <a:solidFill>
                  <a:schemeClr val="lt2"/>
                </a:solidFill>
                <a:latin typeface="Roboto"/>
                <a:ea typeface="Roboto"/>
                <a:cs typeface="Roboto"/>
                <a:sym typeface="Roboto"/>
              </a:defRPr>
            </a:lvl5pPr>
            <a:lvl6pPr lvl="5" algn="r">
              <a:buNone/>
              <a:defRPr sz="1000">
                <a:solidFill>
                  <a:schemeClr val="lt2"/>
                </a:solidFill>
                <a:latin typeface="Roboto"/>
                <a:ea typeface="Roboto"/>
                <a:cs typeface="Roboto"/>
                <a:sym typeface="Roboto"/>
              </a:defRPr>
            </a:lvl6pPr>
            <a:lvl7pPr lvl="6" algn="r">
              <a:buNone/>
              <a:defRPr sz="1000">
                <a:solidFill>
                  <a:schemeClr val="lt2"/>
                </a:solidFill>
                <a:latin typeface="Roboto"/>
                <a:ea typeface="Roboto"/>
                <a:cs typeface="Roboto"/>
                <a:sym typeface="Roboto"/>
              </a:defRPr>
            </a:lvl7pPr>
            <a:lvl8pPr lvl="7" algn="r">
              <a:buNone/>
              <a:defRPr sz="1000">
                <a:solidFill>
                  <a:schemeClr val="lt2"/>
                </a:solidFill>
                <a:latin typeface="Roboto"/>
                <a:ea typeface="Roboto"/>
                <a:cs typeface="Roboto"/>
                <a:sym typeface="Roboto"/>
              </a:defRPr>
            </a:lvl8pPr>
            <a:lvl9pPr lvl="8" algn="r">
              <a:buNone/>
              <a:defRPr sz="1000">
                <a:solidFill>
                  <a:schemeClr val="lt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www.vcaa.vic.edu.au/studentguides/getvet/Pages/VETProgramVideoLibrary.aspx" TargetMode="External"/><Relationship Id="rId4" Type="http://schemas.openxmlformats.org/officeDocument/2006/relationships/image" Target="../media/image1.png"/><Relationship Id="rId5"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youtu.be/bU6zfTSHtt0" TargetMode="External"/><Relationship Id="rId4" Type="http://schemas.openxmlformats.org/officeDocument/2006/relationships/image" Target="../media/image1.png"/><Relationship Id="rId5" Type="http://schemas.openxmlformats.org/officeDocument/2006/relationships/image" Target="../media/image2.png"/><Relationship Id="rId6"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66" name="Shape 66"/>
        <p:cNvGrpSpPr/>
        <p:nvPr/>
      </p:nvGrpSpPr>
      <p:grpSpPr>
        <a:xfrm>
          <a:off x="0" y="0"/>
          <a:ext cx="0" cy="0"/>
          <a:chOff x="0" y="0"/>
          <a:chExt cx="0" cy="0"/>
        </a:xfrm>
      </p:grpSpPr>
      <p:sp>
        <p:nvSpPr>
          <p:cNvPr id="67" name="Google Shape;67;p13"/>
          <p:cNvSpPr txBox="1"/>
          <p:nvPr>
            <p:ph type="ctrTitle"/>
          </p:nvPr>
        </p:nvSpPr>
        <p:spPr>
          <a:xfrm>
            <a:off x="390525" y="1819275"/>
            <a:ext cx="8222100" cy="9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VET </a:t>
            </a:r>
            <a:endParaRPr/>
          </a:p>
        </p:txBody>
      </p:sp>
      <p:pic>
        <p:nvPicPr>
          <p:cNvPr id="68" name="Google Shape;68;p13"/>
          <p:cNvPicPr preferRelativeResize="0"/>
          <p:nvPr/>
        </p:nvPicPr>
        <p:blipFill>
          <a:blip r:embed="rId3">
            <a:alphaModFix/>
          </a:blip>
          <a:stretch>
            <a:fillRect/>
          </a:stretch>
        </p:blipFill>
        <p:spPr>
          <a:xfrm>
            <a:off x="136850" y="134505"/>
            <a:ext cx="1571625" cy="1009650"/>
          </a:xfrm>
          <a:prstGeom prst="rect">
            <a:avLst/>
          </a:prstGeom>
          <a:noFill/>
          <a:ln>
            <a:noFill/>
          </a:ln>
        </p:spPr>
      </p:pic>
      <p:pic>
        <p:nvPicPr>
          <p:cNvPr id="69" name="Google Shape;69;p13"/>
          <p:cNvPicPr preferRelativeResize="0"/>
          <p:nvPr/>
        </p:nvPicPr>
        <p:blipFill>
          <a:blip r:embed="rId4">
            <a:alphaModFix/>
          </a:blip>
          <a:stretch>
            <a:fillRect/>
          </a:stretch>
        </p:blipFill>
        <p:spPr>
          <a:xfrm>
            <a:off x="7556875" y="134505"/>
            <a:ext cx="1400175" cy="10763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42" name="Shape 142"/>
        <p:cNvGrpSpPr/>
        <p:nvPr/>
      </p:nvGrpSpPr>
      <p:grpSpPr>
        <a:xfrm>
          <a:off x="0" y="0"/>
          <a:ext cx="0" cy="0"/>
          <a:chOff x="0" y="0"/>
          <a:chExt cx="0" cy="0"/>
        </a:xfrm>
      </p:grpSpPr>
      <p:sp>
        <p:nvSpPr>
          <p:cNvPr id="143" name="Google Shape;143;p22"/>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Cert II in Community Service - 2 Years</a:t>
            </a:r>
            <a:endParaRPr/>
          </a:p>
        </p:txBody>
      </p:sp>
      <p:sp>
        <p:nvSpPr>
          <p:cNvPr id="144" name="Google Shape;144;p22"/>
          <p:cNvSpPr txBox="1"/>
          <p:nvPr>
            <p:ph idx="1" type="body"/>
          </p:nvPr>
        </p:nvSpPr>
        <p:spPr>
          <a:xfrm>
            <a:off x="471900" y="1919075"/>
            <a:ext cx="42813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course allows students to develop the skills and knowledge to undertake community services work. This includes providing support and assistance to a variety of clients from different sectors, including childcare, disability and aged care sectors. </a:t>
            </a:r>
            <a:endParaRPr/>
          </a:p>
          <a:p>
            <a:pPr indent="0" lvl="0" marL="0" rtl="0" algn="l">
              <a:spcBef>
                <a:spcPts val="1600"/>
              </a:spcBef>
              <a:spcAft>
                <a:spcPts val="0"/>
              </a:spcAft>
              <a:buNone/>
            </a:pPr>
            <a:r>
              <a:rPr lang="en"/>
              <a:t>This program is examinable at the end of the Unit 3/4 sequence for ATAR.</a:t>
            </a:r>
            <a:endParaRPr/>
          </a:p>
          <a:p>
            <a:pPr indent="0" lvl="0" marL="0" rtl="0" algn="l">
              <a:spcBef>
                <a:spcPts val="1600"/>
              </a:spcBef>
              <a:spcAft>
                <a:spcPts val="1600"/>
              </a:spcAft>
              <a:buNone/>
            </a:pPr>
            <a:r>
              <a:t/>
            </a:r>
            <a:endParaRPr/>
          </a:p>
        </p:txBody>
      </p:sp>
      <p:pic>
        <p:nvPicPr>
          <p:cNvPr id="145" name="Google Shape;145;p22"/>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46" name="Google Shape;146;p22"/>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47" name="Google Shape;147;p22"/>
          <p:cNvPicPr preferRelativeResize="0"/>
          <p:nvPr/>
        </p:nvPicPr>
        <p:blipFill>
          <a:blip r:embed="rId5">
            <a:alphaModFix/>
          </a:blip>
          <a:stretch>
            <a:fillRect/>
          </a:stretch>
        </p:blipFill>
        <p:spPr>
          <a:xfrm>
            <a:off x="4871050" y="2330900"/>
            <a:ext cx="4085999" cy="229837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51" name="Shape 151"/>
        <p:cNvGrpSpPr/>
        <p:nvPr/>
      </p:nvGrpSpPr>
      <p:grpSpPr>
        <a:xfrm>
          <a:off x="0" y="0"/>
          <a:ext cx="0" cy="0"/>
          <a:chOff x="0" y="0"/>
          <a:chExt cx="0" cy="0"/>
        </a:xfrm>
      </p:grpSpPr>
      <p:sp>
        <p:nvSpPr>
          <p:cNvPr id="152" name="Google Shape;152;p23"/>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Cert II and III In Music - 2 Years </a:t>
            </a:r>
            <a:endParaRPr/>
          </a:p>
        </p:txBody>
      </p:sp>
      <p:sp>
        <p:nvSpPr>
          <p:cNvPr id="153" name="Google Shape;153;p23"/>
          <p:cNvSpPr txBox="1"/>
          <p:nvPr>
            <p:ph idx="1" type="body"/>
          </p:nvPr>
        </p:nvSpPr>
        <p:spPr>
          <a:xfrm>
            <a:off x="471900" y="1919075"/>
            <a:ext cx="45060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Certificate II in Music provides students with the foundation knowledge and skills required for entry into the music industry. This includes developing and updating industry knowledge, participating in work, health and safety processes and working effectively with others.</a:t>
            </a:r>
            <a:endParaRPr/>
          </a:p>
          <a:p>
            <a:pPr indent="0" lvl="0" marL="0" rtl="0" algn="l">
              <a:spcBef>
                <a:spcPts val="1600"/>
              </a:spcBef>
              <a:spcAft>
                <a:spcPts val="0"/>
              </a:spcAft>
              <a:buNone/>
            </a:pPr>
            <a:r>
              <a:rPr lang="en"/>
              <a:t>This program is examinable at the end of the Unit 3/4 sequence for ATAR.</a:t>
            </a:r>
            <a:endParaRPr/>
          </a:p>
          <a:p>
            <a:pPr indent="0" lvl="0" marL="0" rtl="0" algn="l">
              <a:spcBef>
                <a:spcPts val="1600"/>
              </a:spcBef>
              <a:spcAft>
                <a:spcPts val="1600"/>
              </a:spcAft>
              <a:buNone/>
            </a:pPr>
            <a:r>
              <a:t/>
            </a:r>
            <a:endParaRPr/>
          </a:p>
        </p:txBody>
      </p:sp>
      <p:pic>
        <p:nvPicPr>
          <p:cNvPr id="154" name="Google Shape;154;p23"/>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55" name="Google Shape;155;p23"/>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56" name="Google Shape;156;p23"/>
          <p:cNvPicPr preferRelativeResize="0"/>
          <p:nvPr/>
        </p:nvPicPr>
        <p:blipFill>
          <a:blip r:embed="rId5">
            <a:alphaModFix/>
          </a:blip>
          <a:stretch>
            <a:fillRect/>
          </a:stretch>
        </p:blipFill>
        <p:spPr>
          <a:xfrm>
            <a:off x="4865800" y="2199300"/>
            <a:ext cx="4091251" cy="22938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60" name="Shape 160"/>
        <p:cNvGrpSpPr/>
        <p:nvPr/>
      </p:nvGrpSpPr>
      <p:grpSpPr>
        <a:xfrm>
          <a:off x="0" y="0"/>
          <a:ext cx="0" cy="0"/>
          <a:chOff x="0" y="0"/>
          <a:chExt cx="0" cy="0"/>
        </a:xfrm>
      </p:grpSpPr>
      <p:sp>
        <p:nvSpPr>
          <p:cNvPr id="161" name="Google Shape;161;p2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Cert II in Furniture Making - 2 Years</a:t>
            </a:r>
            <a:endParaRPr/>
          </a:p>
        </p:txBody>
      </p:sp>
      <p:sp>
        <p:nvSpPr>
          <p:cNvPr id="162" name="Google Shape;162;p24"/>
          <p:cNvSpPr txBox="1"/>
          <p:nvPr>
            <p:ph idx="1" type="body"/>
          </p:nvPr>
        </p:nvSpPr>
        <p:spPr>
          <a:xfrm>
            <a:off x="471900" y="1919075"/>
            <a:ext cx="48372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This course will equip you with the basic skills and knowledge to enter the furnishing, cabinet making and joinery industries. The program covers the skills and knowledge required to work in a production environment in both the manufacturing of free-standing furniture or built-in cabinets, and to provide on-site assistance in the installation of these items.</a:t>
            </a:r>
            <a:endParaRPr sz="1600"/>
          </a:p>
          <a:p>
            <a:pPr indent="0" lvl="0" marL="0" rtl="0" algn="l">
              <a:spcBef>
                <a:spcPts val="1600"/>
              </a:spcBef>
              <a:spcAft>
                <a:spcPts val="0"/>
              </a:spcAft>
              <a:buNone/>
            </a:pPr>
            <a:r>
              <a:rPr lang="en" sz="1600"/>
              <a:t>This program is examinable at the end of the Unit 3/4 sequence for ATAR.</a:t>
            </a:r>
            <a:endParaRPr sz="1600"/>
          </a:p>
          <a:p>
            <a:pPr indent="0" lvl="0" marL="0" rtl="0" algn="l">
              <a:spcBef>
                <a:spcPts val="1600"/>
              </a:spcBef>
              <a:spcAft>
                <a:spcPts val="1600"/>
              </a:spcAft>
              <a:buNone/>
            </a:pPr>
            <a:r>
              <a:t/>
            </a:r>
            <a:endParaRPr/>
          </a:p>
        </p:txBody>
      </p:sp>
      <p:pic>
        <p:nvPicPr>
          <p:cNvPr id="163" name="Google Shape;163;p2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64" name="Google Shape;164;p24"/>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65" name="Google Shape;165;p24"/>
          <p:cNvPicPr preferRelativeResize="0"/>
          <p:nvPr/>
        </p:nvPicPr>
        <p:blipFill>
          <a:blip r:embed="rId5">
            <a:alphaModFix/>
          </a:blip>
          <a:stretch>
            <a:fillRect/>
          </a:stretch>
        </p:blipFill>
        <p:spPr>
          <a:xfrm>
            <a:off x="5421225" y="2188600"/>
            <a:ext cx="3448050" cy="2381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69" name="Shape 169"/>
        <p:cNvGrpSpPr/>
        <p:nvPr/>
      </p:nvGrpSpPr>
      <p:grpSpPr>
        <a:xfrm>
          <a:off x="0" y="0"/>
          <a:ext cx="0" cy="0"/>
          <a:chOff x="0" y="0"/>
          <a:chExt cx="0" cy="0"/>
        </a:xfrm>
      </p:grpSpPr>
      <p:sp>
        <p:nvSpPr>
          <p:cNvPr id="170" name="Google Shape;170;p2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Cert III in Early Childhood - 2 Years</a:t>
            </a:r>
            <a:endParaRPr/>
          </a:p>
        </p:txBody>
      </p:sp>
      <p:sp>
        <p:nvSpPr>
          <p:cNvPr id="171" name="Google Shape;171;p25"/>
          <p:cNvSpPr txBox="1"/>
          <p:nvPr>
            <p:ph idx="1" type="body"/>
          </p:nvPr>
        </p:nvSpPr>
        <p:spPr>
          <a:xfrm>
            <a:off x="555725" y="1930900"/>
            <a:ext cx="4848000" cy="2710200"/>
          </a:xfrm>
          <a:prstGeom prst="rect">
            <a:avLst/>
          </a:prstGeom>
        </p:spPr>
        <p:txBody>
          <a:bodyPr anchorCtr="0" anchor="t" bIns="91425" lIns="91425" spcFirstLastPara="1" rIns="91425" wrap="square" tIns="91425">
            <a:noAutofit/>
          </a:bodyPr>
          <a:lstStyle/>
          <a:p>
            <a:pPr indent="0" lvl="0" marL="0" marR="0" rtl="0" algn="l">
              <a:spcBef>
                <a:spcPts val="1056"/>
              </a:spcBef>
              <a:spcAft>
                <a:spcPts val="0"/>
              </a:spcAft>
              <a:buNone/>
            </a:pPr>
            <a:r>
              <a:rPr lang="en">
                <a:solidFill>
                  <a:srgbClr val="666666"/>
                </a:solidFill>
                <a:latin typeface="Average"/>
                <a:ea typeface="Average"/>
                <a:cs typeface="Average"/>
                <a:sym typeface="Average"/>
              </a:rPr>
              <a:t>This course is for students seeking roles in a range of early childhood education settings. Students gain a range of knowledge and skills including caring for children, developing relationships with babies and toddlers, keeping children safe as well as supporting children’s play and learning.</a:t>
            </a:r>
            <a:endParaRPr>
              <a:solidFill>
                <a:srgbClr val="666666"/>
              </a:solidFill>
              <a:latin typeface="Average"/>
              <a:ea typeface="Average"/>
              <a:cs typeface="Average"/>
              <a:sym typeface="Average"/>
            </a:endParaRPr>
          </a:p>
          <a:p>
            <a:pPr indent="0" lvl="0" marL="0" marR="0" rtl="0" algn="l">
              <a:spcBef>
                <a:spcPts val="1056"/>
              </a:spcBef>
              <a:spcAft>
                <a:spcPts val="0"/>
              </a:spcAft>
              <a:buNone/>
            </a:pPr>
            <a:r>
              <a:t/>
            </a:r>
            <a:endParaRPr>
              <a:solidFill>
                <a:srgbClr val="666666"/>
              </a:solidFill>
              <a:latin typeface="Average"/>
              <a:ea typeface="Average"/>
              <a:cs typeface="Average"/>
              <a:sym typeface="Average"/>
            </a:endParaRPr>
          </a:p>
          <a:p>
            <a:pPr indent="0" lvl="0" marL="0" rtl="0" algn="l">
              <a:spcBef>
                <a:spcPts val="0"/>
              </a:spcBef>
              <a:spcAft>
                <a:spcPts val="1600"/>
              </a:spcAft>
              <a:buNone/>
            </a:pPr>
            <a:r>
              <a:rPr lang="en"/>
              <a:t>10% contribution to ATAR.</a:t>
            </a:r>
            <a:endParaRPr>
              <a:solidFill>
                <a:srgbClr val="666666"/>
              </a:solidFill>
              <a:latin typeface="Average"/>
              <a:ea typeface="Average"/>
              <a:cs typeface="Average"/>
              <a:sym typeface="Average"/>
            </a:endParaRPr>
          </a:p>
        </p:txBody>
      </p:sp>
      <p:pic>
        <p:nvPicPr>
          <p:cNvPr id="172" name="Google Shape;172;p2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73" name="Google Shape;173;p25"/>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74" name="Google Shape;174;p25"/>
          <p:cNvPicPr preferRelativeResize="0"/>
          <p:nvPr/>
        </p:nvPicPr>
        <p:blipFill>
          <a:blip r:embed="rId5">
            <a:alphaModFix/>
          </a:blip>
          <a:stretch>
            <a:fillRect/>
          </a:stretch>
        </p:blipFill>
        <p:spPr>
          <a:xfrm>
            <a:off x="5521575" y="2403750"/>
            <a:ext cx="3435476" cy="19324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78" name="Shape 178"/>
        <p:cNvGrpSpPr/>
        <p:nvPr/>
      </p:nvGrpSpPr>
      <p:grpSpPr>
        <a:xfrm>
          <a:off x="0" y="0"/>
          <a:ext cx="0" cy="0"/>
          <a:chOff x="0" y="0"/>
          <a:chExt cx="0" cy="0"/>
        </a:xfrm>
      </p:grpSpPr>
      <p:sp>
        <p:nvSpPr>
          <p:cNvPr id="179" name="Google Shape;179;p2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Cert II in Business Studies - 1 Year</a:t>
            </a:r>
            <a:endParaRPr/>
          </a:p>
        </p:txBody>
      </p:sp>
      <p:sp>
        <p:nvSpPr>
          <p:cNvPr id="180" name="Google Shape;180;p26"/>
          <p:cNvSpPr txBox="1"/>
          <p:nvPr>
            <p:ph idx="1" type="body"/>
          </p:nvPr>
        </p:nvSpPr>
        <p:spPr>
          <a:xfrm>
            <a:off x="471900" y="1919075"/>
            <a:ext cx="45888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VCAL Students only</a:t>
            </a:r>
            <a:endParaRPr/>
          </a:p>
          <a:p>
            <a:pPr indent="0" lvl="0" marL="0" rtl="0" algn="l">
              <a:spcBef>
                <a:spcPts val="1600"/>
              </a:spcBef>
              <a:spcAft>
                <a:spcPts val="0"/>
              </a:spcAft>
              <a:buNone/>
            </a:pPr>
            <a:r>
              <a:rPr lang="en"/>
              <a:t>The certificate II in Business (VCAL) allows students to gain a variety of skills and knowledge needed to undertake administrative roles in a business environment. This course is contextualized for school’s intermediate VCAL program and is designed to blend in and support WRS curriculum.</a:t>
            </a:r>
            <a:endParaRPr/>
          </a:p>
          <a:p>
            <a:pPr indent="0" lvl="0" marL="0" rtl="0" algn="l">
              <a:spcBef>
                <a:spcPts val="1600"/>
              </a:spcBef>
              <a:spcAft>
                <a:spcPts val="1600"/>
              </a:spcAft>
              <a:buNone/>
            </a:pPr>
            <a:r>
              <a:t/>
            </a:r>
            <a:endParaRPr/>
          </a:p>
        </p:txBody>
      </p:sp>
      <p:pic>
        <p:nvPicPr>
          <p:cNvPr id="181" name="Google Shape;181;p2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82" name="Google Shape;182;p26"/>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83" name="Google Shape;183;p26"/>
          <p:cNvPicPr preferRelativeResize="0"/>
          <p:nvPr/>
        </p:nvPicPr>
        <p:blipFill>
          <a:blip r:embed="rId5">
            <a:alphaModFix/>
          </a:blip>
          <a:stretch>
            <a:fillRect/>
          </a:stretch>
        </p:blipFill>
        <p:spPr>
          <a:xfrm>
            <a:off x="5060700" y="2096325"/>
            <a:ext cx="3778499" cy="28338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87" name="Shape 187"/>
        <p:cNvGrpSpPr/>
        <p:nvPr/>
      </p:nvGrpSpPr>
      <p:grpSpPr>
        <a:xfrm>
          <a:off x="0" y="0"/>
          <a:ext cx="0" cy="0"/>
          <a:chOff x="0" y="0"/>
          <a:chExt cx="0" cy="0"/>
        </a:xfrm>
      </p:grpSpPr>
      <p:sp>
        <p:nvSpPr>
          <p:cNvPr id="188" name="Google Shape;188;p2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Cert III in Fitness</a:t>
            </a:r>
            <a:endParaRPr/>
          </a:p>
        </p:txBody>
      </p:sp>
      <p:sp>
        <p:nvSpPr>
          <p:cNvPr id="189" name="Google Shape;189;p27"/>
          <p:cNvSpPr txBox="1"/>
          <p:nvPr>
            <p:ph idx="1" type="body"/>
          </p:nvPr>
        </p:nvSpPr>
        <p:spPr>
          <a:xfrm>
            <a:off x="471900" y="1919075"/>
            <a:ext cx="4317000" cy="305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666666"/>
                </a:solidFill>
              </a:rPr>
              <a:t>VCAL Students only</a:t>
            </a:r>
            <a:endParaRPr sz="1895">
              <a:solidFill>
                <a:srgbClr val="666666"/>
              </a:solidFill>
              <a:latin typeface="Average"/>
              <a:ea typeface="Average"/>
              <a:cs typeface="Average"/>
              <a:sym typeface="Average"/>
            </a:endParaRPr>
          </a:p>
          <a:p>
            <a:pPr indent="0" lvl="0" marL="0" marR="0" rtl="0" algn="l">
              <a:spcBef>
                <a:spcPts val="1600"/>
              </a:spcBef>
              <a:spcAft>
                <a:spcPts val="0"/>
              </a:spcAft>
              <a:buNone/>
            </a:pPr>
            <a:r>
              <a:rPr lang="en" sz="1695">
                <a:solidFill>
                  <a:srgbClr val="666666"/>
                </a:solidFill>
              </a:rPr>
              <a:t>The </a:t>
            </a:r>
            <a:r>
              <a:rPr lang="en" sz="1650">
                <a:solidFill>
                  <a:srgbClr val="666666"/>
                </a:solidFill>
              </a:rPr>
              <a:t>Certificate III in Fitness will enable students to undertake work in a range of fitness environments dependent on the specialisation chosen. This may be Group Exercise Instruction or Gym Instruction. </a:t>
            </a:r>
            <a:r>
              <a:rPr lang="en" sz="1600">
                <a:solidFill>
                  <a:srgbClr val="666666"/>
                </a:solidFill>
              </a:rPr>
              <a:t>This course is contextualized for school’s VCAL program and is designed to blend in and support WRS curriculum.</a:t>
            </a:r>
            <a:endParaRPr sz="2500">
              <a:solidFill>
                <a:srgbClr val="666666"/>
              </a:solidFill>
            </a:endParaRPr>
          </a:p>
        </p:txBody>
      </p:sp>
      <p:pic>
        <p:nvPicPr>
          <p:cNvPr id="190" name="Google Shape;190;p2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91" name="Google Shape;191;p27"/>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92" name="Google Shape;192;p27"/>
          <p:cNvPicPr preferRelativeResize="0"/>
          <p:nvPr/>
        </p:nvPicPr>
        <p:blipFill>
          <a:blip r:embed="rId5">
            <a:alphaModFix/>
          </a:blip>
          <a:stretch>
            <a:fillRect/>
          </a:stretch>
        </p:blipFill>
        <p:spPr>
          <a:xfrm>
            <a:off x="5273050" y="2297325"/>
            <a:ext cx="3684000" cy="216977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96" name="Shape 196"/>
        <p:cNvGrpSpPr/>
        <p:nvPr/>
      </p:nvGrpSpPr>
      <p:grpSpPr>
        <a:xfrm>
          <a:off x="0" y="0"/>
          <a:ext cx="0" cy="0"/>
          <a:chOff x="0" y="0"/>
          <a:chExt cx="0" cy="0"/>
        </a:xfrm>
      </p:grpSpPr>
      <p:sp>
        <p:nvSpPr>
          <p:cNvPr id="197" name="Google Shape;197;p2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External VET - Outside of Marian College</a:t>
            </a:r>
            <a:endParaRPr/>
          </a:p>
        </p:txBody>
      </p:sp>
      <p:sp>
        <p:nvSpPr>
          <p:cNvPr id="198" name="Google Shape;198;p28"/>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Currently Ararat College offer VET Hospitality VET Allied Health and Stawell Secondary offer VET Hair and Beauty. Both school’s are a part of a cluster and so no further fees apply. These courses will run all day on a Wednesday.</a:t>
            </a:r>
            <a:endParaRPr sz="1600"/>
          </a:p>
          <a:p>
            <a:pPr indent="0" lvl="0" marL="0" rtl="0" algn="l">
              <a:spcBef>
                <a:spcPts val="1600"/>
              </a:spcBef>
              <a:spcAft>
                <a:spcPts val="0"/>
              </a:spcAft>
              <a:buNone/>
            </a:pPr>
            <a:r>
              <a:rPr lang="en" sz="1600"/>
              <a:t>You can get further information on school VET programs via the VCAA website.</a:t>
            </a:r>
            <a:endParaRPr sz="1600"/>
          </a:p>
          <a:p>
            <a:pPr indent="0" lvl="0" marL="0" rtl="0" algn="l">
              <a:spcBef>
                <a:spcPts val="1600"/>
              </a:spcBef>
              <a:spcAft>
                <a:spcPts val="0"/>
              </a:spcAft>
              <a:buNone/>
            </a:pPr>
            <a:r>
              <a:rPr lang="en" sz="1600"/>
              <a:t>There are other VET courses available in both Ballarat and Horsham, however parents must pay these fees in full - as we are not funded for them and students will have to make own travel arrangements.</a:t>
            </a:r>
            <a:endParaRPr sz="1600"/>
          </a:p>
          <a:p>
            <a:pPr indent="0" lvl="0" marL="0" rtl="0" algn="l">
              <a:spcBef>
                <a:spcPts val="1600"/>
              </a:spcBef>
              <a:spcAft>
                <a:spcPts val="1600"/>
              </a:spcAft>
              <a:buNone/>
            </a:pPr>
            <a:r>
              <a:rPr lang="en" sz="1600"/>
              <a:t>Feel free to contact me for further information and fee costs.</a:t>
            </a:r>
            <a:endParaRPr sz="1600"/>
          </a:p>
        </p:txBody>
      </p:sp>
      <p:pic>
        <p:nvPicPr>
          <p:cNvPr id="199" name="Google Shape;199;p2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200" name="Google Shape;200;p28"/>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204" name="Shape 204"/>
        <p:cNvGrpSpPr/>
        <p:nvPr/>
      </p:nvGrpSpPr>
      <p:grpSpPr>
        <a:xfrm>
          <a:off x="0" y="0"/>
          <a:ext cx="0" cy="0"/>
          <a:chOff x="0" y="0"/>
          <a:chExt cx="0" cy="0"/>
        </a:xfrm>
      </p:grpSpPr>
      <p:sp>
        <p:nvSpPr>
          <p:cNvPr id="205" name="Google Shape;205;p2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Further course information</a:t>
            </a:r>
            <a:endParaRPr/>
          </a:p>
        </p:txBody>
      </p:sp>
      <p:sp>
        <p:nvSpPr>
          <p:cNvPr id="206" name="Google Shape;206;p29"/>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The VCAA website have a wide range of VET subject specific videos.</a:t>
            </a:r>
            <a:endParaRPr sz="1600"/>
          </a:p>
          <a:p>
            <a:pPr indent="0" lvl="0" marL="0" rtl="0" algn="l">
              <a:spcBef>
                <a:spcPts val="1600"/>
              </a:spcBef>
              <a:spcAft>
                <a:spcPts val="0"/>
              </a:spcAft>
              <a:buNone/>
            </a:pPr>
            <a:r>
              <a:rPr lang="en" sz="1600"/>
              <a:t>If you would like further information on a VET program - please follow the link below.</a:t>
            </a:r>
            <a:endParaRPr sz="1600"/>
          </a:p>
          <a:p>
            <a:pPr indent="0" lvl="0" marL="0" rtl="0" algn="l">
              <a:spcBef>
                <a:spcPts val="1600"/>
              </a:spcBef>
              <a:spcAft>
                <a:spcPts val="0"/>
              </a:spcAft>
              <a:buNone/>
            </a:pPr>
            <a:r>
              <a:t/>
            </a:r>
            <a:endParaRPr sz="1600"/>
          </a:p>
          <a:p>
            <a:pPr indent="0" lvl="0" marL="0" rtl="0" algn="l">
              <a:spcBef>
                <a:spcPts val="1600"/>
              </a:spcBef>
              <a:spcAft>
                <a:spcPts val="1600"/>
              </a:spcAft>
              <a:buNone/>
            </a:pPr>
            <a:r>
              <a:rPr lang="en" sz="2200" u="sng">
                <a:solidFill>
                  <a:schemeClr val="hlink"/>
                </a:solidFill>
                <a:hlinkClick r:id="rId3"/>
              </a:rPr>
              <a:t>VCAA - VET VIDEOS</a:t>
            </a:r>
            <a:endParaRPr sz="2200"/>
          </a:p>
        </p:txBody>
      </p:sp>
      <p:pic>
        <p:nvPicPr>
          <p:cNvPr id="207" name="Google Shape;207;p29"/>
          <p:cNvPicPr preferRelativeResize="0"/>
          <p:nvPr/>
        </p:nvPicPr>
        <p:blipFill>
          <a:blip r:embed="rId4">
            <a:alphaModFix/>
          </a:blip>
          <a:stretch>
            <a:fillRect/>
          </a:stretch>
        </p:blipFill>
        <p:spPr>
          <a:xfrm>
            <a:off x="136850" y="134502"/>
            <a:ext cx="1012125" cy="650225"/>
          </a:xfrm>
          <a:prstGeom prst="rect">
            <a:avLst/>
          </a:prstGeom>
          <a:noFill/>
          <a:ln>
            <a:noFill/>
          </a:ln>
        </p:spPr>
      </p:pic>
      <p:pic>
        <p:nvPicPr>
          <p:cNvPr id="208" name="Google Shape;208;p29"/>
          <p:cNvPicPr preferRelativeResize="0"/>
          <p:nvPr/>
        </p:nvPicPr>
        <p:blipFill>
          <a:blip r:embed="rId5">
            <a:alphaModFix/>
          </a:blip>
          <a:stretch>
            <a:fillRect/>
          </a:stretch>
        </p:blipFill>
        <p:spPr>
          <a:xfrm>
            <a:off x="8171023" y="134502"/>
            <a:ext cx="786027" cy="6042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212" name="Shape 212"/>
        <p:cNvGrpSpPr/>
        <p:nvPr/>
      </p:nvGrpSpPr>
      <p:grpSpPr>
        <a:xfrm>
          <a:off x="0" y="0"/>
          <a:ext cx="0" cy="0"/>
          <a:chOff x="0" y="0"/>
          <a:chExt cx="0" cy="0"/>
        </a:xfrm>
      </p:grpSpPr>
      <p:sp>
        <p:nvSpPr>
          <p:cNvPr id="213" name="Google Shape;213;p3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Contact</a:t>
            </a:r>
            <a:endParaRPr/>
          </a:p>
        </p:txBody>
      </p:sp>
      <p:sp>
        <p:nvSpPr>
          <p:cNvPr id="214" name="Google Shape;214;p30"/>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Please feel free to contact me - Mrs Smith</a:t>
            </a:r>
            <a:endParaRPr/>
          </a:p>
          <a:p>
            <a:pPr indent="-342900" lvl="0" marL="457200" rtl="0" algn="l">
              <a:spcBef>
                <a:spcPts val="1600"/>
              </a:spcBef>
              <a:spcAft>
                <a:spcPts val="0"/>
              </a:spcAft>
              <a:buSzPts val="1800"/>
              <a:buChar char="-"/>
            </a:pPr>
            <a:r>
              <a:rPr lang="en"/>
              <a:t>Call the School</a:t>
            </a:r>
            <a:endParaRPr/>
          </a:p>
          <a:p>
            <a:pPr indent="-342900" lvl="0" marL="457200" rtl="0" algn="l">
              <a:spcBef>
                <a:spcPts val="0"/>
              </a:spcBef>
              <a:spcAft>
                <a:spcPts val="0"/>
              </a:spcAft>
              <a:buSzPts val="1800"/>
              <a:buChar char="-"/>
            </a:pPr>
            <a:r>
              <a:rPr lang="en"/>
              <a:t>Students can call by by office in ALC</a:t>
            </a:r>
            <a:endParaRPr/>
          </a:p>
          <a:p>
            <a:pPr indent="-342900" lvl="0" marL="457200" rtl="0" algn="l">
              <a:spcBef>
                <a:spcPts val="0"/>
              </a:spcBef>
              <a:spcAft>
                <a:spcPts val="0"/>
              </a:spcAft>
              <a:buSzPts val="1800"/>
              <a:buChar char="-"/>
            </a:pPr>
            <a:r>
              <a:rPr lang="en"/>
              <a:t>Email </a:t>
            </a:r>
            <a:endParaRPr/>
          </a:p>
          <a:p>
            <a:pPr indent="-342900" lvl="0" marL="457200" rtl="0" algn="l">
              <a:spcBef>
                <a:spcPts val="0"/>
              </a:spcBef>
              <a:spcAft>
                <a:spcPts val="0"/>
              </a:spcAft>
              <a:buSzPts val="1800"/>
              <a:buChar char="-"/>
            </a:pPr>
            <a:r>
              <a:rPr lang="en"/>
              <a:t>whited@mcararat.catholic.edu.au</a:t>
            </a:r>
            <a:endParaRPr/>
          </a:p>
        </p:txBody>
      </p:sp>
      <p:pic>
        <p:nvPicPr>
          <p:cNvPr id="215" name="Google Shape;215;p30"/>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216" name="Google Shape;216;p30"/>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3" name="Shape 73"/>
        <p:cNvGrpSpPr/>
        <p:nvPr/>
      </p:nvGrpSpPr>
      <p:grpSpPr>
        <a:xfrm>
          <a:off x="0" y="0"/>
          <a:ext cx="0" cy="0"/>
          <a:chOff x="0" y="0"/>
          <a:chExt cx="0" cy="0"/>
        </a:xfrm>
      </p:grpSpPr>
      <p:sp>
        <p:nvSpPr>
          <p:cNvPr id="74" name="Google Shape;74;p14"/>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VET - VCE and VCAL</a:t>
            </a:r>
            <a:endParaRPr/>
          </a:p>
        </p:txBody>
      </p:sp>
      <p:sp>
        <p:nvSpPr>
          <p:cNvPr id="75" name="Google Shape;75;p14"/>
          <p:cNvSpPr txBox="1"/>
          <p:nvPr>
            <p:ph idx="1" type="body"/>
          </p:nvPr>
        </p:nvSpPr>
        <p:spPr>
          <a:xfrm>
            <a:off x="212825" y="1919075"/>
            <a:ext cx="84813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rgbClr val="666666"/>
                </a:solidFill>
              </a:rPr>
              <a:t>How does it work? </a:t>
            </a:r>
            <a:endParaRPr sz="1700">
              <a:solidFill>
                <a:srgbClr val="666666"/>
              </a:solidFill>
            </a:endParaRPr>
          </a:p>
          <a:p>
            <a:pPr indent="0" lvl="0" marL="0" rtl="0" algn="l">
              <a:spcBef>
                <a:spcPts val="1600"/>
              </a:spcBef>
              <a:spcAft>
                <a:spcPts val="0"/>
              </a:spcAft>
              <a:buNone/>
            </a:pPr>
            <a:r>
              <a:rPr lang="en" sz="1700">
                <a:solidFill>
                  <a:srgbClr val="666666"/>
                </a:solidFill>
              </a:rPr>
              <a:t>You can undertake a VET program alongside your:</a:t>
            </a:r>
            <a:endParaRPr sz="1700">
              <a:solidFill>
                <a:srgbClr val="666666"/>
              </a:solidFill>
            </a:endParaRPr>
          </a:p>
          <a:p>
            <a:pPr indent="0" lvl="0" marL="0" rtl="0" algn="l">
              <a:spcBef>
                <a:spcPts val="1600"/>
              </a:spcBef>
              <a:spcAft>
                <a:spcPts val="0"/>
              </a:spcAft>
              <a:buNone/>
            </a:pPr>
            <a:r>
              <a:rPr lang="en" sz="1700">
                <a:solidFill>
                  <a:srgbClr val="666666"/>
                </a:solidFill>
              </a:rPr>
              <a:t>• VCE, or</a:t>
            </a:r>
            <a:endParaRPr sz="1700">
              <a:solidFill>
                <a:srgbClr val="666666"/>
              </a:solidFill>
            </a:endParaRPr>
          </a:p>
          <a:p>
            <a:pPr indent="0" lvl="0" marL="0" rtl="0" algn="l">
              <a:spcBef>
                <a:spcPts val="1600"/>
              </a:spcBef>
              <a:spcAft>
                <a:spcPts val="0"/>
              </a:spcAft>
              <a:buNone/>
            </a:pPr>
            <a:r>
              <a:rPr lang="en" sz="1700">
                <a:solidFill>
                  <a:srgbClr val="666666"/>
                </a:solidFill>
              </a:rPr>
              <a:t>• VCAL</a:t>
            </a:r>
            <a:endParaRPr sz="1700">
              <a:solidFill>
                <a:srgbClr val="666666"/>
              </a:solidFill>
            </a:endParaRPr>
          </a:p>
          <a:p>
            <a:pPr indent="0" lvl="0" marL="0" rtl="0" algn="l">
              <a:spcBef>
                <a:spcPts val="1600"/>
              </a:spcBef>
              <a:spcAft>
                <a:spcPts val="0"/>
              </a:spcAft>
              <a:buNone/>
            </a:pPr>
            <a:r>
              <a:rPr lang="en" sz="1700">
                <a:solidFill>
                  <a:srgbClr val="666666"/>
                </a:solidFill>
              </a:rPr>
              <a:t>VET programs are usually run over one or two years, which you complete during. </a:t>
            </a:r>
            <a:endParaRPr sz="1700">
              <a:solidFill>
                <a:srgbClr val="666666"/>
              </a:solidFill>
            </a:endParaRPr>
          </a:p>
          <a:p>
            <a:pPr indent="0" lvl="0" marL="0" rtl="0" algn="l">
              <a:spcBef>
                <a:spcPts val="1600"/>
              </a:spcBef>
              <a:spcAft>
                <a:spcPts val="1600"/>
              </a:spcAft>
              <a:buNone/>
            </a:pPr>
            <a:r>
              <a:t/>
            </a:r>
            <a:endParaRPr/>
          </a:p>
        </p:txBody>
      </p:sp>
      <p:pic>
        <p:nvPicPr>
          <p:cNvPr id="76" name="Google Shape;76;p14"/>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77" name="Google Shape;77;p14"/>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1" name="Shape 81"/>
        <p:cNvGrpSpPr/>
        <p:nvPr/>
      </p:nvGrpSpPr>
      <p:grpSpPr>
        <a:xfrm>
          <a:off x="0" y="0"/>
          <a:ext cx="0" cy="0"/>
          <a:chOff x="0" y="0"/>
          <a:chExt cx="0" cy="0"/>
        </a:xfrm>
      </p:grpSpPr>
      <p:sp>
        <p:nvSpPr>
          <p:cNvPr id="82" name="Google Shape;82;p15"/>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What are the benefits?</a:t>
            </a:r>
            <a:endParaRPr/>
          </a:p>
        </p:txBody>
      </p:sp>
      <p:sp>
        <p:nvSpPr>
          <p:cNvPr id="83" name="Google Shape;83;p15"/>
          <p:cNvSpPr txBox="1"/>
          <p:nvPr>
            <p:ph idx="1" type="body"/>
          </p:nvPr>
        </p:nvSpPr>
        <p:spPr>
          <a:xfrm>
            <a:off x="260125" y="1809100"/>
            <a:ext cx="8697000" cy="306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solidFill>
                  <a:srgbClr val="666666"/>
                </a:solidFill>
              </a:rPr>
              <a:t>• Contribute to the eligibility requirements for VCE or VCAL.</a:t>
            </a:r>
            <a:endParaRPr>
              <a:solidFill>
                <a:srgbClr val="666666"/>
              </a:solidFill>
            </a:endParaRPr>
          </a:p>
          <a:p>
            <a:pPr indent="0" lvl="0" marL="0" rtl="0" algn="l">
              <a:lnSpc>
                <a:spcPct val="100000"/>
              </a:lnSpc>
              <a:spcBef>
                <a:spcPts val="1600"/>
              </a:spcBef>
              <a:spcAft>
                <a:spcPts val="0"/>
              </a:spcAft>
              <a:buNone/>
            </a:pPr>
            <a:r>
              <a:rPr lang="en">
                <a:solidFill>
                  <a:srgbClr val="666666"/>
                </a:solidFill>
              </a:rPr>
              <a:t>• Contribute to your ATAR score. Some VET options have scored Assessment.</a:t>
            </a:r>
            <a:endParaRPr>
              <a:solidFill>
                <a:srgbClr val="666666"/>
              </a:solidFill>
            </a:endParaRPr>
          </a:p>
          <a:p>
            <a:pPr indent="0" lvl="0" marL="0" rtl="0" algn="l">
              <a:lnSpc>
                <a:spcPct val="100000"/>
              </a:lnSpc>
              <a:spcBef>
                <a:spcPts val="1600"/>
              </a:spcBef>
              <a:spcAft>
                <a:spcPts val="0"/>
              </a:spcAft>
              <a:buNone/>
            </a:pPr>
            <a:r>
              <a:rPr lang="en">
                <a:solidFill>
                  <a:srgbClr val="666666"/>
                </a:solidFill>
              </a:rPr>
              <a:t>• Develop ‘job ready’ skills and experience in your chosen industry.</a:t>
            </a:r>
            <a:endParaRPr>
              <a:solidFill>
                <a:srgbClr val="666666"/>
              </a:solidFill>
            </a:endParaRPr>
          </a:p>
          <a:p>
            <a:pPr indent="0" lvl="0" marL="0" rtl="0" algn="l">
              <a:lnSpc>
                <a:spcPct val="100000"/>
              </a:lnSpc>
              <a:spcBef>
                <a:spcPts val="1600"/>
              </a:spcBef>
              <a:spcAft>
                <a:spcPts val="0"/>
              </a:spcAft>
              <a:buNone/>
            </a:pPr>
            <a:r>
              <a:rPr lang="en">
                <a:solidFill>
                  <a:srgbClr val="666666"/>
                </a:solidFill>
              </a:rPr>
              <a:t>• Receive a nationally accredited qualification or units towards a qualification.</a:t>
            </a:r>
            <a:endParaRPr>
              <a:solidFill>
                <a:srgbClr val="666666"/>
              </a:solidFill>
            </a:endParaRPr>
          </a:p>
          <a:p>
            <a:pPr indent="0" lvl="0" marL="0" rtl="0" algn="l">
              <a:lnSpc>
                <a:spcPct val="100000"/>
              </a:lnSpc>
              <a:spcBef>
                <a:spcPts val="1600"/>
              </a:spcBef>
              <a:spcAft>
                <a:spcPts val="0"/>
              </a:spcAft>
              <a:buNone/>
            </a:pPr>
            <a:r>
              <a:rPr lang="en">
                <a:solidFill>
                  <a:srgbClr val="666666"/>
                </a:solidFill>
              </a:rPr>
              <a:t>• Achieve a pathway and credits towards higher level courses.</a:t>
            </a:r>
            <a:endParaRPr>
              <a:solidFill>
                <a:srgbClr val="666666"/>
              </a:solidFill>
            </a:endParaRPr>
          </a:p>
          <a:p>
            <a:pPr indent="0" lvl="0" marL="0" rtl="0" algn="l">
              <a:lnSpc>
                <a:spcPct val="100000"/>
              </a:lnSpc>
              <a:spcBef>
                <a:spcPts val="1600"/>
              </a:spcBef>
              <a:spcAft>
                <a:spcPts val="0"/>
              </a:spcAft>
              <a:buNone/>
            </a:pPr>
            <a:r>
              <a:rPr lang="en">
                <a:solidFill>
                  <a:srgbClr val="666666"/>
                </a:solidFill>
              </a:rPr>
              <a:t>• Gain credit into apprenticeships and possibly reduce the duration of an apprenticeship.</a:t>
            </a:r>
            <a:endParaRPr>
              <a:solidFill>
                <a:srgbClr val="666666"/>
              </a:solidFill>
            </a:endParaRPr>
          </a:p>
          <a:p>
            <a:pPr indent="0" lvl="0" marL="0" rtl="0" algn="l">
              <a:spcBef>
                <a:spcPts val="1600"/>
              </a:spcBef>
              <a:spcAft>
                <a:spcPts val="1600"/>
              </a:spcAft>
              <a:buNone/>
            </a:pPr>
            <a:r>
              <a:t/>
            </a:r>
            <a:endParaRPr/>
          </a:p>
        </p:txBody>
      </p:sp>
      <p:pic>
        <p:nvPicPr>
          <p:cNvPr id="84" name="Google Shape;84;p15"/>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85" name="Google Shape;85;p15"/>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89" name="Shape 89"/>
        <p:cNvGrpSpPr/>
        <p:nvPr/>
      </p:nvGrpSpPr>
      <p:grpSpPr>
        <a:xfrm>
          <a:off x="0" y="0"/>
          <a:ext cx="0" cy="0"/>
          <a:chOff x="0" y="0"/>
          <a:chExt cx="0" cy="0"/>
        </a:xfrm>
      </p:grpSpPr>
      <p:sp>
        <p:nvSpPr>
          <p:cNvPr id="90" name="Google Shape;90;p16"/>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VET Scored subjects </a:t>
            </a:r>
            <a:endParaRPr/>
          </a:p>
        </p:txBody>
      </p:sp>
      <p:sp>
        <p:nvSpPr>
          <p:cNvPr id="91" name="Google Shape;91;p16"/>
          <p:cNvSpPr txBox="1"/>
          <p:nvPr>
            <p:ph idx="1" type="body"/>
          </p:nvPr>
        </p:nvSpPr>
        <p:spPr>
          <a:xfrm>
            <a:off x="471900" y="1919075"/>
            <a:ext cx="8222100" cy="31299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600"/>
              <a:t>At Marian College, we attempt to offer as many diverse VET subjects as possible internally at school.</a:t>
            </a:r>
            <a:endParaRPr sz="1600"/>
          </a:p>
          <a:p>
            <a:pPr indent="0" lvl="0" marL="0" rtl="0" algn="l">
              <a:lnSpc>
                <a:spcPct val="100000"/>
              </a:lnSpc>
              <a:spcBef>
                <a:spcPts val="1600"/>
              </a:spcBef>
              <a:spcAft>
                <a:spcPts val="0"/>
              </a:spcAft>
              <a:buNone/>
            </a:pPr>
            <a:r>
              <a:rPr lang="en" sz="1600"/>
              <a:t>VCE ATAR scored VET (AS) or 10% toward ATAR offered for next year are:-</a:t>
            </a:r>
            <a:endParaRPr sz="1600"/>
          </a:p>
          <a:p>
            <a:pPr indent="0" lvl="0" marL="0" rtl="0" algn="l">
              <a:lnSpc>
                <a:spcPct val="100000"/>
              </a:lnSpc>
              <a:spcBef>
                <a:spcPts val="1600"/>
              </a:spcBef>
              <a:spcAft>
                <a:spcPts val="0"/>
              </a:spcAft>
              <a:buNone/>
            </a:pPr>
            <a:r>
              <a:rPr lang="en" sz="1600"/>
              <a:t>Cert III in Sport &amp; Recreation (AS)   		Cert II in Engineering Studies (AS)</a:t>
            </a:r>
            <a:endParaRPr sz="1600"/>
          </a:p>
          <a:p>
            <a:pPr indent="0" lvl="0" marL="0" rtl="0" algn="l">
              <a:lnSpc>
                <a:spcPct val="100000"/>
              </a:lnSpc>
              <a:spcBef>
                <a:spcPts val="1600"/>
              </a:spcBef>
              <a:spcAft>
                <a:spcPts val="0"/>
              </a:spcAft>
              <a:buNone/>
            </a:pPr>
            <a:r>
              <a:rPr lang="en" sz="1600"/>
              <a:t>Cert II in Automotive (10%)			Cert II in Building and Construction (10%)</a:t>
            </a:r>
            <a:endParaRPr sz="1600"/>
          </a:p>
          <a:p>
            <a:pPr indent="0" lvl="0" marL="0" rtl="0" algn="l">
              <a:lnSpc>
                <a:spcPct val="100000"/>
              </a:lnSpc>
              <a:spcBef>
                <a:spcPts val="1600"/>
              </a:spcBef>
              <a:spcAft>
                <a:spcPts val="0"/>
              </a:spcAft>
              <a:buNone/>
            </a:pPr>
            <a:r>
              <a:rPr lang="en" sz="1600"/>
              <a:t>Cert II in Community Services (AS)		Cert II and III in Music (AS)</a:t>
            </a:r>
            <a:endParaRPr sz="1600"/>
          </a:p>
          <a:p>
            <a:pPr indent="0" lvl="0" marL="0" rtl="0" algn="l">
              <a:lnSpc>
                <a:spcPct val="100000"/>
              </a:lnSpc>
              <a:spcBef>
                <a:spcPts val="1600"/>
              </a:spcBef>
              <a:spcAft>
                <a:spcPts val="1600"/>
              </a:spcAft>
              <a:buNone/>
            </a:pPr>
            <a:r>
              <a:rPr lang="en" sz="1600"/>
              <a:t>Cert II in Furniture Making (AS)		</a:t>
            </a:r>
            <a:r>
              <a:rPr lang="en" sz="1600"/>
              <a:t>Cert III in Early Childhood (10%)</a:t>
            </a:r>
            <a:endParaRPr sz="1600"/>
          </a:p>
        </p:txBody>
      </p:sp>
      <p:pic>
        <p:nvPicPr>
          <p:cNvPr id="92" name="Google Shape;92;p16"/>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93" name="Google Shape;93;p16"/>
          <p:cNvPicPr preferRelativeResize="0"/>
          <p:nvPr/>
        </p:nvPicPr>
        <p:blipFill>
          <a:blip r:embed="rId4">
            <a:alphaModFix/>
          </a:blip>
          <a:stretch>
            <a:fillRect/>
          </a:stretch>
        </p:blipFill>
        <p:spPr>
          <a:xfrm>
            <a:off x="8171023" y="134502"/>
            <a:ext cx="786027" cy="604225"/>
          </a:xfrm>
          <a:prstGeom prst="rect">
            <a:avLst/>
          </a:prstGeom>
          <a:noFill/>
          <a:ln>
            <a:noFill/>
          </a:ln>
        </p:spPr>
      </p:pic>
      <p:sp>
        <p:nvSpPr>
          <p:cNvPr id="94" name="Google Shape;94;p16"/>
          <p:cNvSpPr txBox="1"/>
          <p:nvPr/>
        </p:nvSpPr>
        <p:spPr>
          <a:xfrm>
            <a:off x="3604925" y="1028675"/>
            <a:ext cx="4490400" cy="19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Roboto"/>
              <a:ea typeface="Roboto"/>
              <a:cs typeface="Roboto"/>
              <a:sym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98" name="Shape 98"/>
        <p:cNvGrpSpPr/>
        <p:nvPr/>
      </p:nvGrpSpPr>
      <p:grpSpPr>
        <a:xfrm>
          <a:off x="0" y="0"/>
          <a:ext cx="0" cy="0"/>
          <a:chOff x="0" y="0"/>
          <a:chExt cx="0" cy="0"/>
        </a:xfrm>
      </p:grpSpPr>
      <p:sp>
        <p:nvSpPr>
          <p:cNvPr id="99" name="Google Shape;99;p17"/>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VET - Non scored subjects - VCAL only</a:t>
            </a:r>
            <a:endParaRPr/>
          </a:p>
        </p:txBody>
      </p:sp>
      <p:sp>
        <p:nvSpPr>
          <p:cNvPr id="100" name="Google Shape;100;p17"/>
          <p:cNvSpPr txBox="1"/>
          <p:nvPr>
            <p:ph idx="1" type="body"/>
          </p:nvPr>
        </p:nvSpPr>
        <p:spPr>
          <a:xfrm>
            <a:off x="471900" y="1919075"/>
            <a:ext cx="8222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 offer other VET subjects for students partaking in VCAL and who need industry specific skills for their future careers. </a:t>
            </a:r>
            <a:endParaRPr/>
          </a:p>
          <a:p>
            <a:pPr indent="0" lvl="0" marL="0" rtl="0" algn="l">
              <a:spcBef>
                <a:spcPts val="1600"/>
              </a:spcBef>
              <a:spcAft>
                <a:spcPts val="0"/>
              </a:spcAft>
              <a:buNone/>
            </a:pPr>
            <a:r>
              <a:rPr lang="en"/>
              <a:t>Usually these VET subjects require 120 hours of work placement for successful completion. These consist of:-</a:t>
            </a:r>
            <a:endParaRPr/>
          </a:p>
          <a:p>
            <a:pPr indent="0" lvl="0" marL="0" rtl="0" algn="l">
              <a:spcBef>
                <a:spcPts val="1600"/>
              </a:spcBef>
              <a:spcAft>
                <a:spcPts val="0"/>
              </a:spcAft>
              <a:buNone/>
            </a:pPr>
            <a:r>
              <a:rPr lang="en"/>
              <a:t>Cert II in Business				</a:t>
            </a:r>
            <a:endParaRPr/>
          </a:p>
          <a:p>
            <a:pPr indent="0" lvl="0" marL="0" rtl="0" algn="l">
              <a:spcBef>
                <a:spcPts val="1600"/>
              </a:spcBef>
              <a:spcAft>
                <a:spcPts val="1600"/>
              </a:spcAft>
              <a:buNone/>
            </a:pPr>
            <a:r>
              <a:rPr lang="en"/>
              <a:t>Cert III in Fitness				</a:t>
            </a:r>
            <a:endParaRPr/>
          </a:p>
        </p:txBody>
      </p:sp>
      <p:pic>
        <p:nvPicPr>
          <p:cNvPr id="101" name="Google Shape;101;p17"/>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02" name="Google Shape;102;p17"/>
          <p:cNvPicPr preferRelativeResize="0"/>
          <p:nvPr/>
        </p:nvPicPr>
        <p:blipFill>
          <a:blip r:embed="rId4">
            <a:alphaModFix/>
          </a:blip>
          <a:stretch>
            <a:fillRect/>
          </a:stretch>
        </p:blipFill>
        <p:spPr>
          <a:xfrm>
            <a:off x="8171023" y="134502"/>
            <a:ext cx="786027" cy="6042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06" name="Shape 106"/>
        <p:cNvGrpSpPr/>
        <p:nvPr/>
      </p:nvGrpSpPr>
      <p:grpSpPr>
        <a:xfrm>
          <a:off x="0" y="0"/>
          <a:ext cx="0" cy="0"/>
          <a:chOff x="0" y="0"/>
          <a:chExt cx="0" cy="0"/>
        </a:xfrm>
      </p:grpSpPr>
      <p:sp>
        <p:nvSpPr>
          <p:cNvPr id="107" name="Google Shape;107;p18"/>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1600"/>
              </a:spcAft>
              <a:buNone/>
            </a:pPr>
            <a:r>
              <a:rPr lang="en">
                <a:solidFill>
                  <a:srgbClr val="FFFFFF"/>
                </a:solidFill>
              </a:rPr>
              <a:t>Cert III in Sport &amp; Recreation - 2 Years</a:t>
            </a:r>
            <a:endParaRPr>
              <a:solidFill>
                <a:srgbClr val="FFFFFF"/>
              </a:solidFill>
            </a:endParaRPr>
          </a:p>
        </p:txBody>
      </p:sp>
      <p:sp>
        <p:nvSpPr>
          <p:cNvPr id="108" name="Google Shape;108;p18"/>
          <p:cNvSpPr txBox="1"/>
          <p:nvPr>
            <p:ph idx="1" type="body"/>
          </p:nvPr>
        </p:nvSpPr>
        <p:spPr>
          <a:xfrm>
            <a:off x="471900" y="1919075"/>
            <a:ext cx="41631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Students will develop the skills and knowledge required to support the operation of facilities and assist in conducting sport and recreation programs as well as developing a comprehensive understanding of the Sport and Recreation industry.</a:t>
            </a:r>
            <a:endParaRPr/>
          </a:p>
          <a:p>
            <a:pPr indent="0" lvl="0" marL="0" rtl="0" algn="l">
              <a:spcBef>
                <a:spcPts val="1600"/>
              </a:spcBef>
              <a:spcAft>
                <a:spcPts val="0"/>
              </a:spcAft>
              <a:buNone/>
            </a:pPr>
            <a:r>
              <a:rPr lang="en"/>
              <a:t>This program is examinable at the end of the Unit 3/4 sequence for ATAR.</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09" name="Google Shape;109;p18"/>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10" name="Google Shape;110;p18"/>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11" name="Google Shape;111;p18"/>
          <p:cNvPicPr preferRelativeResize="0"/>
          <p:nvPr/>
        </p:nvPicPr>
        <p:blipFill>
          <a:blip r:embed="rId5">
            <a:alphaModFix/>
          </a:blip>
          <a:stretch>
            <a:fillRect/>
          </a:stretch>
        </p:blipFill>
        <p:spPr>
          <a:xfrm>
            <a:off x="4750650" y="2013550"/>
            <a:ext cx="3943350" cy="27241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15" name="Shape 115"/>
        <p:cNvGrpSpPr/>
        <p:nvPr/>
      </p:nvGrpSpPr>
      <p:grpSpPr>
        <a:xfrm>
          <a:off x="0" y="0"/>
          <a:ext cx="0" cy="0"/>
          <a:chOff x="0" y="0"/>
          <a:chExt cx="0" cy="0"/>
        </a:xfrm>
      </p:grpSpPr>
      <p:sp>
        <p:nvSpPr>
          <p:cNvPr id="116" name="Google Shape;116;p19"/>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Cert II in Engineering - 2 Years</a:t>
            </a:r>
            <a:endParaRPr/>
          </a:p>
        </p:txBody>
      </p:sp>
      <p:sp>
        <p:nvSpPr>
          <p:cNvPr id="117" name="Google Shape;117;p19"/>
          <p:cNvSpPr txBox="1"/>
          <p:nvPr>
            <p:ph idx="1" type="body"/>
          </p:nvPr>
        </p:nvSpPr>
        <p:spPr>
          <a:xfrm>
            <a:off x="236475" y="1785575"/>
            <a:ext cx="4883400" cy="3074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Certificate II in Engineering Studies prepares students for an engineering apprenticeship which can lead into a range of careers in the engineering and manufacturing industries, including roles in conception, design, manufacture, assembly, installation, repair, replacement, packaging and sales of a wide range of products.</a:t>
            </a:r>
            <a:endParaRPr sz="1600"/>
          </a:p>
          <a:p>
            <a:pPr indent="0" lvl="0" marL="0" rtl="0" algn="l">
              <a:spcBef>
                <a:spcPts val="1600"/>
              </a:spcBef>
              <a:spcAft>
                <a:spcPts val="0"/>
              </a:spcAft>
              <a:buNone/>
            </a:pPr>
            <a:r>
              <a:rPr lang="en" sz="1600"/>
              <a:t>This program is examinable at the end of the Unit 3/4 sequence for ATAR. </a:t>
            </a:r>
            <a:r>
              <a:rPr lang="en" sz="1600" u="sng">
                <a:solidFill>
                  <a:schemeClr val="hlink"/>
                </a:solidFill>
                <a:hlinkClick r:id="rId3"/>
              </a:rPr>
              <a:t>Use this link </a:t>
            </a:r>
            <a:r>
              <a:rPr lang="en" sz="1600"/>
              <a:t>for further information and a short video.</a:t>
            </a:r>
            <a:endParaRPr sz="1600"/>
          </a:p>
          <a:p>
            <a:pPr indent="0" lvl="0" marL="0" rtl="0" algn="l">
              <a:spcBef>
                <a:spcPts val="1600"/>
              </a:spcBef>
              <a:spcAft>
                <a:spcPts val="1600"/>
              </a:spcAft>
              <a:buNone/>
            </a:pPr>
            <a:r>
              <a:t/>
            </a:r>
            <a:endParaRPr/>
          </a:p>
        </p:txBody>
      </p:sp>
      <p:pic>
        <p:nvPicPr>
          <p:cNvPr id="118" name="Google Shape;118;p19"/>
          <p:cNvPicPr preferRelativeResize="0"/>
          <p:nvPr/>
        </p:nvPicPr>
        <p:blipFill>
          <a:blip r:embed="rId4">
            <a:alphaModFix/>
          </a:blip>
          <a:stretch>
            <a:fillRect/>
          </a:stretch>
        </p:blipFill>
        <p:spPr>
          <a:xfrm>
            <a:off x="136850" y="134502"/>
            <a:ext cx="1012125" cy="650225"/>
          </a:xfrm>
          <a:prstGeom prst="rect">
            <a:avLst/>
          </a:prstGeom>
          <a:noFill/>
          <a:ln>
            <a:noFill/>
          </a:ln>
        </p:spPr>
      </p:pic>
      <p:pic>
        <p:nvPicPr>
          <p:cNvPr id="119" name="Google Shape;119;p19"/>
          <p:cNvPicPr preferRelativeResize="0"/>
          <p:nvPr/>
        </p:nvPicPr>
        <p:blipFill>
          <a:blip r:embed="rId5">
            <a:alphaModFix/>
          </a:blip>
          <a:stretch>
            <a:fillRect/>
          </a:stretch>
        </p:blipFill>
        <p:spPr>
          <a:xfrm>
            <a:off x="8171023" y="134502"/>
            <a:ext cx="786027" cy="604225"/>
          </a:xfrm>
          <a:prstGeom prst="rect">
            <a:avLst/>
          </a:prstGeom>
          <a:noFill/>
          <a:ln>
            <a:noFill/>
          </a:ln>
        </p:spPr>
      </p:pic>
      <p:pic>
        <p:nvPicPr>
          <p:cNvPr id="120" name="Google Shape;120;p19"/>
          <p:cNvPicPr preferRelativeResize="0"/>
          <p:nvPr/>
        </p:nvPicPr>
        <p:blipFill>
          <a:blip r:embed="rId6">
            <a:alphaModFix/>
          </a:blip>
          <a:stretch>
            <a:fillRect/>
          </a:stretch>
        </p:blipFill>
        <p:spPr>
          <a:xfrm>
            <a:off x="5306926" y="2093501"/>
            <a:ext cx="3387074" cy="25357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24" name="Shape 124"/>
        <p:cNvGrpSpPr/>
        <p:nvPr/>
      </p:nvGrpSpPr>
      <p:grpSpPr>
        <a:xfrm>
          <a:off x="0" y="0"/>
          <a:ext cx="0" cy="0"/>
          <a:chOff x="0" y="0"/>
          <a:chExt cx="0" cy="0"/>
        </a:xfrm>
      </p:grpSpPr>
      <p:sp>
        <p:nvSpPr>
          <p:cNvPr id="125" name="Google Shape;125;p20"/>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Cert II in Automotive - 2 Years</a:t>
            </a:r>
            <a:endParaRPr/>
          </a:p>
        </p:txBody>
      </p:sp>
      <p:sp>
        <p:nvSpPr>
          <p:cNvPr id="126" name="Google Shape;126;p20"/>
          <p:cNvSpPr txBox="1"/>
          <p:nvPr>
            <p:ph idx="1" type="body"/>
          </p:nvPr>
        </p:nvSpPr>
        <p:spPr>
          <a:xfrm>
            <a:off x="471900" y="1919075"/>
            <a:ext cx="4100100" cy="2999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Provides students with ‘work ready’ and basic operational knowledge of a range of automotive technologies, the ability to apply a range of skills appropriate to enter the automotive industry and to apply solutions to a range of problems. </a:t>
            </a:r>
            <a:endParaRPr/>
          </a:p>
          <a:p>
            <a:pPr indent="0" lvl="0" marL="0" rtl="0" algn="l">
              <a:spcBef>
                <a:spcPts val="1600"/>
              </a:spcBef>
              <a:spcAft>
                <a:spcPts val="0"/>
              </a:spcAft>
              <a:buNone/>
            </a:pPr>
            <a:r>
              <a:rPr lang="en"/>
              <a:t>10% contribution to ATAR.</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27" name="Google Shape;127;p20"/>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28" name="Google Shape;128;p20"/>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29" name="Google Shape;129;p20"/>
          <p:cNvPicPr preferRelativeResize="0"/>
          <p:nvPr/>
        </p:nvPicPr>
        <p:blipFill>
          <a:blip r:embed="rId5">
            <a:alphaModFix/>
          </a:blip>
          <a:stretch>
            <a:fillRect/>
          </a:stretch>
        </p:blipFill>
        <p:spPr>
          <a:xfrm>
            <a:off x="4992000" y="1859525"/>
            <a:ext cx="3999601" cy="2999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33" name="Shape 133"/>
        <p:cNvGrpSpPr/>
        <p:nvPr/>
      </p:nvGrpSpPr>
      <p:grpSpPr>
        <a:xfrm>
          <a:off x="0" y="0"/>
          <a:ext cx="0" cy="0"/>
          <a:chOff x="0" y="0"/>
          <a:chExt cx="0" cy="0"/>
        </a:xfrm>
      </p:grpSpPr>
      <p:sp>
        <p:nvSpPr>
          <p:cNvPr id="134" name="Google Shape;134;p21"/>
          <p:cNvSpPr txBox="1"/>
          <p:nvPr>
            <p:ph type="title"/>
          </p:nvPr>
        </p:nvSpPr>
        <p:spPr>
          <a:xfrm>
            <a:off x="471900" y="738725"/>
            <a:ext cx="8222100" cy="767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Cert II in Building and Construction - 2 Years</a:t>
            </a:r>
            <a:endParaRPr/>
          </a:p>
        </p:txBody>
      </p:sp>
      <p:sp>
        <p:nvSpPr>
          <p:cNvPr id="135" name="Google Shape;135;p21"/>
          <p:cNvSpPr txBox="1"/>
          <p:nvPr>
            <p:ph idx="1" type="body"/>
          </p:nvPr>
        </p:nvSpPr>
        <p:spPr>
          <a:xfrm>
            <a:off x="471900" y="1919075"/>
            <a:ext cx="4328700" cy="2710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Provides students with knowledge and skill development to enhance their employment prospects within the building and construction industry - Carpentry specifically. This will enable students to gain a recognised credential and to make a more informed choice of vocation or career paths.</a:t>
            </a:r>
            <a:endParaRPr/>
          </a:p>
          <a:p>
            <a:pPr indent="0" lvl="0" marL="0" rtl="0" algn="l">
              <a:spcBef>
                <a:spcPts val="1600"/>
              </a:spcBef>
              <a:spcAft>
                <a:spcPts val="0"/>
              </a:spcAft>
              <a:buNone/>
            </a:pPr>
            <a:r>
              <a:rPr lang="en"/>
              <a:t>10% contribution to ATAR.</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pic>
        <p:nvPicPr>
          <p:cNvPr id="136" name="Google Shape;136;p21"/>
          <p:cNvPicPr preferRelativeResize="0"/>
          <p:nvPr/>
        </p:nvPicPr>
        <p:blipFill>
          <a:blip r:embed="rId3">
            <a:alphaModFix/>
          </a:blip>
          <a:stretch>
            <a:fillRect/>
          </a:stretch>
        </p:blipFill>
        <p:spPr>
          <a:xfrm>
            <a:off x="136850" y="134502"/>
            <a:ext cx="1012125" cy="650225"/>
          </a:xfrm>
          <a:prstGeom prst="rect">
            <a:avLst/>
          </a:prstGeom>
          <a:noFill/>
          <a:ln>
            <a:noFill/>
          </a:ln>
        </p:spPr>
      </p:pic>
      <p:pic>
        <p:nvPicPr>
          <p:cNvPr id="137" name="Google Shape;137;p21"/>
          <p:cNvPicPr preferRelativeResize="0"/>
          <p:nvPr/>
        </p:nvPicPr>
        <p:blipFill>
          <a:blip r:embed="rId4">
            <a:alphaModFix/>
          </a:blip>
          <a:stretch>
            <a:fillRect/>
          </a:stretch>
        </p:blipFill>
        <p:spPr>
          <a:xfrm>
            <a:off x="8171023" y="134502"/>
            <a:ext cx="786027" cy="604225"/>
          </a:xfrm>
          <a:prstGeom prst="rect">
            <a:avLst/>
          </a:prstGeom>
          <a:noFill/>
          <a:ln>
            <a:noFill/>
          </a:ln>
        </p:spPr>
      </p:pic>
      <p:pic>
        <p:nvPicPr>
          <p:cNvPr id="138" name="Google Shape;138;p21"/>
          <p:cNvPicPr preferRelativeResize="0"/>
          <p:nvPr/>
        </p:nvPicPr>
        <p:blipFill>
          <a:blip r:embed="rId5">
            <a:alphaModFix/>
          </a:blip>
          <a:stretch>
            <a:fillRect/>
          </a:stretch>
        </p:blipFill>
        <p:spPr>
          <a:xfrm>
            <a:off x="4800600" y="1919075"/>
            <a:ext cx="4038600" cy="30289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